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305" r:id="rId4"/>
    <p:sldId id="296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Pascal’s Principle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8022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A confined fluid transmits external pressure: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943600" cy="23903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Demo - hydraulic jack</a:t>
            </a:r>
          </a:p>
          <a:p>
            <a:endParaRPr lang="en-US" baseline="300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09600" y="838200"/>
          <a:ext cx="1066800" cy="1020763"/>
        </p:xfrm>
        <a:graphic>
          <a:graphicData uri="http://schemas.openxmlformats.org/presentationml/2006/ole">
            <p:oleObj spid="_x0000_s1031" name="Equation" r:id="rId3" imgW="44424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378075" y="1127125"/>
          <a:ext cx="1341438" cy="593725"/>
        </p:xfrm>
        <a:graphic>
          <a:graphicData uri="http://schemas.openxmlformats.org/presentationml/2006/ole">
            <p:oleObj spid="_x0000_s1033" name="Equation" r:id="rId4" imgW="55872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62600" y="838200"/>
          <a:ext cx="1311275" cy="1119187"/>
        </p:xfrm>
        <a:graphic>
          <a:graphicData uri="http://schemas.openxmlformats.org/presentationml/2006/ole">
            <p:oleObj spid="_x0000_s1034" name="Equation" r:id="rId5" imgW="545760" imgH="431640" progId="Equation.3">
              <p:embed/>
            </p:oleObj>
          </a:graphicData>
        </a:graphic>
      </p:graphicFrame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62350"/>
            <a:ext cx="85439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r="50948"/>
          <a:stretch>
            <a:fillRect/>
          </a:stretch>
        </p:blipFill>
        <p:spPr bwMode="auto">
          <a:xfrm>
            <a:off x="0" y="228601"/>
            <a:ext cx="2810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590800" y="0"/>
            <a:ext cx="6553200" cy="32316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Example – A hydraulic jack has an input piston with a diameter of 8.20 mm, and an output piston diameter of 95.0 mm.  What force in </a:t>
            </a:r>
            <a:r>
              <a:rPr lang="en-US" dirty="0" err="1" smtClean="0"/>
              <a:t>Newtons</a:t>
            </a:r>
            <a:r>
              <a:rPr lang="en-US" dirty="0" smtClean="0"/>
              <a:t> do you need to apply to lift a ton? (8900 N)  What is the pressure in Pa?  How far must you move the input cylinder to raise the car 10.0 cm?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467600" y="6477000"/>
            <a:ext cx="15664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(66.3 N, 1.25E6 Pa, </a:t>
            </a:r>
            <a:r>
              <a:rPr lang="en-US" sz="900" smtClean="0"/>
              <a:t>1340 cm)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069814" y="2263775"/>
            <a:ext cx="509011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Pascal’s Principle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6457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465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car has a master cylinder bore size of 2.50 cm, and a caliper bore of 4.40 cm.  What force does the caliper exert if you press on the master cylinder with a force of 150 N?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971800"/>
            <a:ext cx="8763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(150 N)/(</a:t>
            </a:r>
            <a:r>
              <a:rPr lang="en-US" sz="3200" dirty="0" smtClean="0">
                <a:sym typeface="Symbol"/>
              </a:rPr>
              <a:t>(.044/2)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 = F</a:t>
            </a:r>
            <a:r>
              <a:rPr lang="en-US" sz="3200" dirty="0" smtClean="0"/>
              <a:t>/(</a:t>
            </a:r>
            <a:r>
              <a:rPr lang="en-US" sz="3200" dirty="0" smtClean="0">
                <a:sym typeface="Symbol"/>
              </a:rPr>
              <a:t>(.025/2)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</a:t>
            </a:r>
          </a:p>
          <a:p>
            <a:r>
              <a:rPr lang="en-US" sz="3200" dirty="0" smtClean="0">
                <a:sym typeface="Symbol"/>
              </a:rPr>
              <a:t>F = 150(4.4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/2.5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 = 464.64 N</a:t>
            </a:r>
            <a:endParaRPr lang="en-US" sz="3200" baseline="30000" dirty="0">
              <a:sym typeface="Symbol" pitchFamily="18" charset="2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057400" y="1676400"/>
          <a:ext cx="1311275" cy="1119188"/>
        </p:xfrm>
        <a:graphic>
          <a:graphicData uri="http://schemas.openxmlformats.org/presentationml/2006/ole">
            <p:oleObj spid="_x0000_s16386" name="Equation" r:id="rId3" imgW="545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46867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0.0042 m or 0.42 cm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hydraulic jack has an output cylinder with a 5.2 cm bore, and needs to lift a 53,400 N weight with an input force of 356 N.  What is the diameter of the input cylinder needed?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88612" y="27432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(53,400)/(</a:t>
            </a:r>
            <a:r>
              <a:rPr lang="en-US" sz="3200" dirty="0" smtClean="0">
                <a:sym typeface="Symbol"/>
              </a:rPr>
              <a:t>(.052/2)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 = </a:t>
            </a:r>
            <a:r>
              <a:rPr lang="en-US" sz="3200" dirty="0" smtClean="0"/>
              <a:t>(356)/(</a:t>
            </a:r>
            <a:r>
              <a:rPr lang="en-US" sz="3200" dirty="0" smtClean="0">
                <a:sym typeface="Symbol"/>
              </a:rPr>
              <a:t>(D/2)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) 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224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268</cp:revision>
  <dcterms:created xsi:type="dcterms:W3CDTF">2001-03-01T17:38:38Z</dcterms:created>
  <dcterms:modified xsi:type="dcterms:W3CDTF">2016-09-08T19:50:44Z</dcterms:modified>
</cp:coreProperties>
</file>