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45" autoAdjust="0"/>
  </p:normalViewPr>
  <p:slideViewPr>
    <p:cSldViewPr>
      <p:cViewPr>
        <p:scale>
          <a:sx n="50" d="100"/>
          <a:sy n="50" d="100"/>
        </p:scale>
        <p:origin x="-774" y="-14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670F-F4B6-4009-81D6-11280CE2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2602-A968-4071-9921-E12803F2A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E491-D7B3-4589-A894-87B4FCF0C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96D4-FCB3-4DB7-B3C9-5C37F40D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2727-DDD4-4F24-92C8-79E614AB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FF29D-379E-4007-8120-9E65A7FA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EFFB-441B-4910-B319-A785F4BAF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1819-6328-4406-8920-73F5AEC2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ACFF-B1B5-4157-8DAA-477CF5319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3821-0509-4931-BA5B-F5FAE34B3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0905-4BD9-40F1-928F-F6D8CB913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ED85A3-F906-47F4-8BA0-2083A3785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04801" y="-38100"/>
            <a:ext cx="8397875" cy="120032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How to solve:</a:t>
            </a:r>
          </a:p>
          <a:p>
            <a:pPr lvl="1"/>
            <a:r>
              <a:rPr lang="en-US" dirty="0"/>
              <a:t>Net force in the x dir. = 0</a:t>
            </a:r>
          </a:p>
          <a:p>
            <a:pPr lvl="1"/>
            <a:r>
              <a:rPr lang="en-US" dirty="0"/>
              <a:t>Net force in the  y dir. = 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0" y="1104900"/>
            <a:ext cx="9144000" cy="267765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/>
              <a:t>Step By Step: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Draw </a:t>
            </a:r>
            <a:r>
              <a:rPr lang="en-US" dirty="0" smtClean="0"/>
              <a:t>Picture with forces as arrows</a:t>
            </a: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Calculate </a:t>
            </a:r>
            <a:r>
              <a:rPr lang="en-US" dirty="0" smtClean="0"/>
              <a:t>weights (?)</a:t>
            </a: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Express/calculate </a:t>
            </a:r>
            <a:r>
              <a:rPr lang="en-US" dirty="0" smtClean="0"/>
              <a:t>components (SOH CAH TOA)</a:t>
            </a: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Set up a &lt;sum of all forces&gt; = 0 equation for </a:t>
            </a:r>
            <a:r>
              <a:rPr lang="en-US" b="1" u="sng" dirty="0"/>
              <a:t>x</a:t>
            </a:r>
            <a:r>
              <a:rPr lang="en-US" dirty="0"/>
              <a:t> and another for the </a:t>
            </a:r>
            <a:r>
              <a:rPr lang="en-US" b="1" u="sng" dirty="0"/>
              <a:t>y</a:t>
            </a:r>
            <a:r>
              <a:rPr lang="en-US" dirty="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Do math.</a:t>
            </a:r>
          </a:p>
        </p:txBody>
      </p:sp>
      <p:pic>
        <p:nvPicPr>
          <p:cNvPr id="4" name="Picture 18" descr="P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9991" y="3048000"/>
            <a:ext cx="355300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 build="p" bldLvl="2" autoUpdateAnimBg="0"/>
      <p:bldP spid="2153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astro.physics.ncsu.edu/urca/course_files/Lesson09/static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52500"/>
            <a:ext cx="4459694" cy="2640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65</Words>
  <Application>Microsoft Office PowerPoint</Application>
  <PresentationFormat>On-screen Show (16:10)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333</cp:revision>
  <dcterms:created xsi:type="dcterms:W3CDTF">2015-03-10T17:15:57Z</dcterms:created>
  <dcterms:modified xsi:type="dcterms:W3CDTF">2019-02-26T17:28:04Z</dcterms:modified>
</cp:coreProperties>
</file>