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3399"/>
    <a:srgbClr val="FF00FF"/>
    <a:srgbClr val="336600"/>
    <a:srgbClr val="33CC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37" autoAdjust="0"/>
    <p:restoredTop sz="99333" autoAdjust="0"/>
  </p:normalViewPr>
  <p:slideViewPr>
    <p:cSldViewPr>
      <p:cViewPr>
        <p:scale>
          <a:sx n="100" d="100"/>
          <a:sy n="100" d="100"/>
        </p:scale>
        <p:origin x="-2040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891636-9F37-409C-9DD5-527D6FCDB7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E714C-A1FC-4924-8DE1-6079C9F7F0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83FB6-2BB9-4425-B4D2-066A3049F7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AC909-582F-4CE0-8E3B-88FBC4934D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C84ACF-773B-4A99-B7FF-6B03D4E482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E5F8A-D190-416D-866C-7336825FE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877C7-5C3D-4D80-BABC-6A34E5841D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24918-D5A1-41EC-A5C0-B34C1BDF6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01AAB-EBCE-475D-AB7C-91BD481441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E8081-B254-4EE1-A700-07118F5F92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F9F52-E0DE-431E-AA91-AA94B02FE2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43B566-159A-4F2A-836C-14F4C88BE6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1397000" y="3200400"/>
            <a:ext cx="7010400" cy="76200"/>
          </a:xfrm>
          <a:prstGeom prst="rect">
            <a:avLst/>
          </a:prstGeom>
          <a:solidFill>
            <a:srgbClr val="808080"/>
          </a:solidFill>
          <a:ln w="762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1" name="Oval 3"/>
          <p:cNvSpPr>
            <a:spLocks noChangeArrowheads="1"/>
          </p:cNvSpPr>
          <p:nvPr/>
        </p:nvSpPr>
        <p:spPr bwMode="auto">
          <a:xfrm>
            <a:off x="2724150" y="3124200"/>
            <a:ext cx="228600" cy="228600"/>
          </a:xfrm>
          <a:prstGeom prst="ellipse">
            <a:avLst/>
          </a:prstGeom>
          <a:solidFill>
            <a:srgbClr val="808080"/>
          </a:solidFill>
          <a:ln w="762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972" name="Line 4"/>
          <p:cNvSpPr>
            <a:spLocks noChangeShapeType="1"/>
          </p:cNvSpPr>
          <p:nvPr/>
        </p:nvSpPr>
        <p:spPr bwMode="auto">
          <a:xfrm flipV="1">
            <a:off x="1371600" y="2514600"/>
            <a:ext cx="0" cy="6651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 type="none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600200" y="2057400"/>
            <a:ext cx="6832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F = </a:t>
            </a:r>
            <a:endParaRPr lang="en-US" dirty="0"/>
          </a:p>
        </p:txBody>
      </p:sp>
      <p:sp>
        <p:nvSpPr>
          <p:cNvPr id="83974" name="Line 6"/>
          <p:cNvSpPr>
            <a:spLocks noChangeShapeType="1"/>
          </p:cNvSpPr>
          <p:nvPr/>
        </p:nvSpPr>
        <p:spPr bwMode="auto">
          <a:xfrm>
            <a:off x="8407400" y="3317875"/>
            <a:ext cx="0" cy="6445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7848600" y="3962400"/>
            <a:ext cx="1176925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156.0 N</a:t>
            </a:r>
            <a:endParaRPr lang="en-US" dirty="0"/>
          </a:p>
        </p:txBody>
      </p:sp>
      <p:sp>
        <p:nvSpPr>
          <p:cNvPr id="83976" name="Line 8"/>
          <p:cNvSpPr>
            <a:spLocks noChangeShapeType="1"/>
          </p:cNvSpPr>
          <p:nvPr/>
        </p:nvSpPr>
        <p:spPr bwMode="auto">
          <a:xfrm>
            <a:off x="1392238" y="3424238"/>
            <a:ext cx="14271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7" name="Text Box 9"/>
          <p:cNvSpPr txBox="1">
            <a:spLocks noChangeArrowheads="1"/>
          </p:cNvSpPr>
          <p:nvPr/>
        </p:nvSpPr>
        <p:spPr bwMode="auto">
          <a:xfrm>
            <a:off x="1838325" y="3505200"/>
            <a:ext cx="103906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1.20 </a:t>
            </a:r>
            <a:r>
              <a:rPr lang="en-US" dirty="0"/>
              <a:t>m</a:t>
            </a:r>
          </a:p>
        </p:txBody>
      </p:sp>
      <p:sp>
        <p:nvSpPr>
          <p:cNvPr id="83978" name="Line 10"/>
          <p:cNvSpPr>
            <a:spLocks noChangeShapeType="1"/>
          </p:cNvSpPr>
          <p:nvPr/>
        </p:nvSpPr>
        <p:spPr bwMode="auto">
          <a:xfrm>
            <a:off x="2819400" y="3429000"/>
            <a:ext cx="2209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79" name="Text Box 11"/>
          <p:cNvSpPr txBox="1">
            <a:spLocks noChangeArrowheads="1"/>
          </p:cNvSpPr>
          <p:nvPr/>
        </p:nvSpPr>
        <p:spPr bwMode="auto">
          <a:xfrm>
            <a:off x="6172200" y="3505200"/>
            <a:ext cx="103906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4.50 </a:t>
            </a:r>
            <a:r>
              <a:rPr lang="en-US" dirty="0"/>
              <a:t>m</a:t>
            </a:r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228600" y="142875"/>
            <a:ext cx="8762999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/>
              <a:t>Find the missing </a:t>
            </a:r>
            <a:r>
              <a:rPr lang="en-US" dirty="0" smtClean="0"/>
              <a:t>Force to create torque equilibrium about the pivot point.  Is the force up or down? </a:t>
            </a:r>
            <a:r>
              <a:rPr lang="en-US" dirty="0" smtClean="0"/>
              <a:t>(Let’s make CW the + direction)</a:t>
            </a:r>
            <a:endParaRPr lang="en-US" dirty="0"/>
          </a:p>
        </p:txBody>
      </p:sp>
      <p:sp>
        <p:nvSpPr>
          <p:cNvPr id="83981" name="Text Box 13"/>
          <p:cNvSpPr txBox="1">
            <a:spLocks noChangeArrowheads="1"/>
          </p:cNvSpPr>
          <p:nvPr/>
        </p:nvSpPr>
        <p:spPr bwMode="auto">
          <a:xfrm>
            <a:off x="365125" y="6553200"/>
            <a:ext cx="98296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/>
              <a:t>94.3 N down</a:t>
            </a:r>
            <a:endParaRPr lang="en-US" sz="1200" dirty="0"/>
          </a:p>
        </p:txBody>
      </p:sp>
      <p:sp>
        <p:nvSpPr>
          <p:cNvPr id="83984" name="Line 16"/>
          <p:cNvSpPr>
            <a:spLocks noChangeShapeType="1"/>
          </p:cNvSpPr>
          <p:nvPr/>
        </p:nvSpPr>
        <p:spPr bwMode="auto">
          <a:xfrm flipV="1">
            <a:off x="5016500" y="1371600"/>
            <a:ext cx="0" cy="18113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5181600" y="1295400"/>
            <a:ext cx="102303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412 N </a:t>
            </a:r>
            <a:endParaRPr lang="en-US" dirty="0"/>
          </a:p>
        </p:txBody>
      </p:sp>
      <p:sp>
        <p:nvSpPr>
          <p:cNvPr id="83986" name="Line 18"/>
          <p:cNvSpPr>
            <a:spLocks noChangeShapeType="1"/>
          </p:cNvSpPr>
          <p:nvPr/>
        </p:nvSpPr>
        <p:spPr bwMode="auto">
          <a:xfrm>
            <a:off x="5029200" y="3429000"/>
            <a:ext cx="3352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87" name="Text Box 19"/>
          <p:cNvSpPr txBox="1">
            <a:spLocks noChangeArrowheads="1"/>
          </p:cNvSpPr>
          <p:nvPr/>
        </p:nvSpPr>
        <p:spPr bwMode="auto">
          <a:xfrm>
            <a:off x="3352800" y="3505200"/>
            <a:ext cx="1039067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2.30 </a:t>
            </a:r>
            <a:r>
              <a:rPr lang="en-US" dirty="0"/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808080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5181</TotalTime>
  <Words>43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Muriley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Murray, Christopher</cp:lastModifiedBy>
  <cp:revision>401</cp:revision>
  <dcterms:created xsi:type="dcterms:W3CDTF">2015-03-10T22:54:58Z</dcterms:created>
  <dcterms:modified xsi:type="dcterms:W3CDTF">2020-02-27T23:42:17Z</dcterms:modified>
</cp:coreProperties>
</file>