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204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7670F-F4B6-4009-81D6-11280CE27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2602-A968-4071-9921-E12803F2A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E491-D7B3-4589-A894-87B4FCF0C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096D4-FCB3-4DB7-B3C9-5C37F40D7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C2727-DDD4-4F24-92C8-79E614AB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FF29D-379E-4007-8120-9E65A7FAD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1EFFB-441B-4910-B319-A785F4BAF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01819-6328-4406-8920-73F5AEC2E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1ACFF-B1B5-4157-8DAA-477CF5319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53821-0509-4931-BA5B-F5FAE34B3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10905-4BD9-40F1-928F-F6D8CB913B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ED85A3-F906-47F4-8BA0-2083A37858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/>
              <a:t>Find the equilibrant for the forces indicated.  Express as a magnitude and </a:t>
            </a:r>
            <a:r>
              <a:rPr lang="en-US" sz="2200" dirty="0" smtClean="0"/>
              <a:t>an angle</a:t>
            </a:r>
            <a:endParaRPr lang="en-US" sz="2200" dirty="0">
              <a:sym typeface="Symbol" pitchFamily="18" charset="2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83736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" dirty="0" smtClean="0"/>
              <a:t>43.1 N left and up </a:t>
            </a:r>
            <a:r>
              <a:rPr lang="en-US" sz="600" dirty="0"/>
              <a:t>at </a:t>
            </a:r>
            <a:r>
              <a:rPr lang="en-US" sz="600" dirty="0" smtClean="0"/>
              <a:t> </a:t>
            </a:r>
            <a:r>
              <a:rPr lang="en-US" sz="600" dirty="0" smtClean="0"/>
              <a:t>29.0</a:t>
            </a:r>
            <a:r>
              <a:rPr lang="en-US" sz="600" baseline="30000" dirty="0" smtClean="0"/>
              <a:t>o </a:t>
            </a:r>
            <a:r>
              <a:rPr lang="en-US" sz="600" dirty="0" smtClean="0"/>
              <a:t>above the </a:t>
            </a:r>
            <a:r>
              <a:rPr lang="en-US" sz="600" dirty="0" smtClean="0"/>
              <a:t>negative x </a:t>
            </a:r>
            <a:r>
              <a:rPr lang="en-US" sz="600" dirty="0" smtClean="0"/>
              <a:t>axis</a:t>
            </a:r>
            <a:r>
              <a:rPr lang="en-US" sz="1200" dirty="0" smtClean="0"/>
              <a:t> </a:t>
            </a:r>
            <a:endParaRPr lang="en-US" sz="1200" baseline="30000" dirty="0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43200" y="10668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rot="5400000">
            <a:off x="2780506" y="1293019"/>
            <a:ext cx="1588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V="1">
            <a:off x="2743200" y="1295400"/>
            <a:ext cx="1371600" cy="1254124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743200" y="2549525"/>
            <a:ext cx="2133600" cy="24796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4114800" y="1143000"/>
            <a:ext cx="1555875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 = </a:t>
            </a:r>
            <a:r>
              <a:rPr lang="en-US" dirty="0" smtClean="0"/>
              <a:t>17.0 </a:t>
            </a:r>
            <a:r>
              <a:rPr lang="en-US" dirty="0"/>
              <a:t>N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4876800" y="4724400"/>
            <a:ext cx="1555234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 = </a:t>
            </a:r>
            <a:r>
              <a:rPr lang="en-US" dirty="0" smtClean="0"/>
              <a:t>42.0 </a:t>
            </a:r>
            <a:r>
              <a:rPr lang="en-US" dirty="0"/>
              <a:t>N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3429000" y="2057400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46.0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2590800" y="3581400"/>
            <a:ext cx="825867" cy="46166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38.0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2559050" y="609600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4022725" y="2303463"/>
            <a:ext cx="3365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8718" name="Arc 46"/>
          <p:cNvSpPr>
            <a:spLocks/>
          </p:cNvSpPr>
          <p:nvPr/>
        </p:nvSpPr>
        <p:spPr bwMode="auto">
          <a:xfrm rot="6820233">
            <a:off x="2729301" y="2742472"/>
            <a:ext cx="368300" cy="333375"/>
          </a:xfrm>
          <a:custGeom>
            <a:avLst/>
            <a:gdLst>
              <a:gd name="G0" fmla="+- 0 0 0"/>
              <a:gd name="G1" fmla="+- 18880 0 0"/>
              <a:gd name="G2" fmla="+- 21600 0 0"/>
              <a:gd name="T0" fmla="*/ 10492 w 20877"/>
              <a:gd name="T1" fmla="*/ 0 h 18880"/>
              <a:gd name="T2" fmla="*/ 20877 w 20877"/>
              <a:gd name="T3" fmla="*/ 13339 h 18880"/>
              <a:gd name="T4" fmla="*/ 0 w 20877"/>
              <a:gd name="T5" fmla="*/ 18880 h 18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77" h="18880" fill="none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</a:path>
              <a:path w="20877" h="18880" stroke="0" extrusionOk="0">
                <a:moveTo>
                  <a:pt x="10492" y="-1"/>
                </a:moveTo>
                <a:cubicBezTo>
                  <a:pt x="15622" y="2850"/>
                  <a:pt x="19371" y="7666"/>
                  <a:pt x="20877" y="13338"/>
                </a:cubicBezTo>
                <a:lnTo>
                  <a:pt x="0" y="1888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3260725" y="5299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" name="Arc 16"/>
          <p:cNvSpPr/>
          <p:nvPr/>
        </p:nvSpPr>
        <p:spPr bwMode="auto">
          <a:xfrm rot="2316272">
            <a:off x="2771520" y="2057145"/>
            <a:ext cx="609600" cy="609600"/>
          </a:xfrm>
          <a:prstGeom prst="arc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39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332</cp:revision>
  <dcterms:created xsi:type="dcterms:W3CDTF">2015-03-10T17:15:57Z</dcterms:created>
  <dcterms:modified xsi:type="dcterms:W3CDTF">2020-02-25T23:33:00Z</dcterms:modified>
</cp:coreProperties>
</file>