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5" r:id="rId2"/>
    <p:sldId id="344" r:id="rId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8" autoAdjust="0"/>
    <p:restoredTop sz="90929"/>
  </p:normalViewPr>
  <p:slideViewPr>
    <p:cSldViewPr>
      <p:cViewPr varScale="1">
        <p:scale>
          <a:sx n="128" d="100"/>
          <a:sy n="128" d="100"/>
        </p:scale>
        <p:origin x="-1218" y="-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FA3DD-E909-48C1-BB64-5C628A9437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DF1CE-5271-469F-B969-1844217132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8D208-6DA7-4A4B-A4CA-A2E93BBE6C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FC594-D190-4E4F-B6A5-E7EB1D5A8D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54C89-1587-48EE-93B5-D7E72F73B1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E5641-4D34-4505-BCBC-B9B92A9411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3BFA1-B6DC-4479-876E-E126DBA49D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A2534-C5DA-46AC-9135-DAB2DA4D23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1C86B-5FD1-431F-A644-148B0A021B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8D647-0CA6-4665-8281-8EB1800DB9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93673C-2C1C-4E43-977E-BDE5C6E37E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13BBF4-E9F0-476A-B96E-FCAB3B364C1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647700"/>
            <a:ext cx="585787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" y="2667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19100"/>
            <a:ext cx="73616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04800" y="2667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1798</TotalTime>
  <Words>2</Words>
  <Application>Microsoft Office PowerPoint</Application>
  <PresentationFormat>On-screen Show (16:10)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201</cp:revision>
  <dcterms:created xsi:type="dcterms:W3CDTF">2016-02-25T03:40:12Z</dcterms:created>
  <dcterms:modified xsi:type="dcterms:W3CDTF">2019-01-28T23:47:22Z</dcterms:modified>
</cp:coreProperties>
</file>