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1" r:id="rId2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68" autoAdjust="0"/>
    <p:restoredTop sz="90929"/>
  </p:normalViewPr>
  <p:slideViewPr>
    <p:cSldViewPr>
      <p:cViewPr varScale="1">
        <p:scale>
          <a:sx n="128" d="100"/>
          <a:sy n="128" d="100"/>
        </p:scale>
        <p:origin x="-1266" y="-9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706AE8-2168-4AD0-B4CC-4D4FA0AB9F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3237BD-079F-4240-8955-0A319D8AEE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1BDA1-7292-4720-9ABE-0224E4AE7C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19B44E-078B-4D56-9619-33A44D28B0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D1CD4-6E12-4D88-AF1C-C27690924F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78614E-C91F-49F4-8A7D-CDA2FAEE83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B6C52-2B6C-45F0-8ADE-738B6E173B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F0E383-B63D-498C-9696-A067E3794E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79F4F-7A91-4314-9433-7BE829A212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8D117C-E9A3-41B1-B27E-F42D7465A4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15B1D2-2A4B-45DF-A855-80AFD8668D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50E370B-E818-4C3F-A49A-0DB88A26E87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304800" y="127001"/>
            <a:ext cx="8686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A 12 kg point mass on a massless stick 42.0 cm long has a tangential velocity of 2.0 m/s.  How fast is it going if it moves in to a distance of 2.0 cm? hint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152401" y="5372100"/>
            <a:ext cx="71526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>
                <a:sym typeface="Symbol" pitchFamily="18" charset="2"/>
              </a:rPr>
              <a:t>42.0 m/s</a:t>
            </a:r>
            <a:endParaRPr lang="en-US" sz="1200" dirty="0">
              <a:sym typeface="Symbol" pitchFamily="18" charset="2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2102004" y="2247900"/>
            <a:ext cx="0" cy="129540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Oval 6"/>
          <p:cNvSpPr/>
          <p:nvPr/>
        </p:nvSpPr>
        <p:spPr bwMode="auto">
          <a:xfrm>
            <a:off x="1981200" y="2095500"/>
            <a:ext cx="228600" cy="228600"/>
          </a:xfrm>
          <a:prstGeom prst="ellipse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838200" y="2171700"/>
            <a:ext cx="2590800" cy="2590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2140</TotalTime>
  <Words>39</Words>
  <Application>Microsoft Office PowerPoint</Application>
  <PresentationFormat>On-screen Show (16:10)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243</cp:revision>
  <dcterms:created xsi:type="dcterms:W3CDTF">2015-02-23T20:45:27Z</dcterms:created>
  <dcterms:modified xsi:type="dcterms:W3CDTF">2020-02-11T21:33:28Z</dcterms:modified>
</cp:coreProperties>
</file>