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929"/>
  </p:normalViewPr>
  <p:slideViewPr>
    <p:cSldViewPr>
      <p:cViewPr varScale="1">
        <p:scale>
          <a:sx n="75" d="100"/>
          <a:sy n="75" d="100"/>
        </p:scale>
        <p:origin x="-102" y="-5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67CA3-3D27-41F0-9608-24D7F5DBB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975CA-97A9-4D26-81F9-C61134A0AC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B1D3-E310-4D24-821B-9A5DAB1E1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67FB8-43CF-494D-A45A-1DC020ED4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F85C-B491-4909-AA2E-9A99CF4A0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825B8-C90D-48C6-8082-A5840B42D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1CA3D-78BC-47BA-98F4-CAFD79BBF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5959-24B3-436A-87D0-5A1AB7A87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73707-4FE9-4E02-A7FB-93FE90D57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642BA-A406-4B4F-A987-684307D84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CE5A4-0226-458A-9A04-282DFD654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3EACCC-BD32-4B20-B6DA-3CD178D653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610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/>
              <a:t> - </a:t>
            </a:r>
            <a:r>
              <a:rPr lang="en-US" sz="2000"/>
              <a:t>Coriolis Effect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4000">
                <a:hlinkClick r:id="rId2" action="ppaction://hlinksldjump"/>
              </a:rPr>
              <a:t>Concept 1</a:t>
            </a:r>
            <a:endParaRPr lang="en-US" sz="4000"/>
          </a:p>
          <a:p>
            <a:pPr lvl="1">
              <a:buFontTx/>
              <a:buChar char="•"/>
            </a:pPr>
            <a:r>
              <a:rPr lang="en-US" sz="4000">
                <a:hlinkClick r:id="rId3" action="ppaction://hlinksldjump"/>
              </a:rPr>
              <a:t>Concept 2</a:t>
            </a:r>
            <a:endParaRPr lang="en-US" sz="4000"/>
          </a:p>
          <a:p>
            <a:pPr lvl="1">
              <a:buFontTx/>
              <a:buChar char="•"/>
            </a:pPr>
            <a:r>
              <a:rPr lang="en-US" sz="4000">
                <a:hlinkClick r:id="rId3" action="ppaction://hlinksldjump"/>
              </a:rPr>
              <a:t>The Earth</a:t>
            </a: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04800" y="2540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Consider a spinning Merry-Go Round with two riders, A and B</a:t>
            </a:r>
            <a:endParaRPr lang="en-US" sz="3600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156325" y="1875896"/>
            <a:ext cx="2911475" cy="310854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 dirty="0"/>
              <a:t>Concept 1</a:t>
            </a:r>
          </a:p>
          <a:p>
            <a:r>
              <a:rPr lang="en-US" sz="2800" dirty="0"/>
              <a:t>B has a greater tangential velocity than A because of the tangential relationship</a:t>
            </a:r>
          </a:p>
          <a:p>
            <a:r>
              <a:rPr lang="en-US" sz="2800" dirty="0"/>
              <a:t>v = </a:t>
            </a:r>
            <a:r>
              <a:rPr lang="en-US" sz="2800" dirty="0">
                <a:sym typeface="Symbol" pitchFamily="18" charset="2"/>
              </a:rPr>
              <a:t>r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0220"/>
            <a:ext cx="3733800" cy="338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E:\Hubble Images\earth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5" y="1143000"/>
            <a:ext cx="4768850" cy="4214813"/>
          </a:xfrm>
          <a:prstGeom prst="rect">
            <a:avLst/>
          </a:prstGeom>
          <a:noFill/>
        </p:spPr>
      </p:pic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4038600" y="26035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4038600" y="18415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85800" y="269875"/>
            <a:ext cx="7866256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9900"/>
                </a:solidFill>
              </a:rPr>
              <a:t>The Earth is also a rotating frame of reference: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54</Words>
  <Application>Microsoft Office PowerPoint</Application>
  <PresentationFormat>On-screen Show (16:10)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216</cp:revision>
  <dcterms:created xsi:type="dcterms:W3CDTF">2001-03-01T17:38:38Z</dcterms:created>
  <dcterms:modified xsi:type="dcterms:W3CDTF">2019-01-30T20:00:44Z</dcterms:modified>
</cp:coreProperties>
</file>