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 A 54.0 kg child is 1.80 m from the center of a 2.10 m radius merry go round that is a 170. kg cylinder.</a:t>
            </a:r>
            <a:endParaRPr lang="en-US" dirty="0" smtClean="0"/>
          </a:p>
          <a:p>
            <a:r>
              <a:rPr lang="en-US" dirty="0" smtClean="0"/>
              <a:t>a. If a torque of 92.0 mN is applied for 13.0 seconds, what is the change in angular velocity?  b. The child moves out to a distance of 2.10 m, and as a result the merry go round is spinning at 0.450 rot/s.  What was its initial angular velocity in rot/s? (2.18 rad/s, 0.502 rot/s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2.  A 68.0 kg child is 2.70 m from the center of a 3.30 m radius merry go round that is a 140. kg cylinder.</a:t>
            </a:r>
            <a:endParaRPr lang="en-US" dirty="0" smtClean="0"/>
          </a:p>
          <a:p>
            <a:r>
              <a:rPr lang="en-US" dirty="0" smtClean="0"/>
              <a:t>a. For what time must a torque of 31.0 mN act to accelerate the merry go round from rest to 5.20 rad/s?  b. When the merry go round is spinning at 21.0 RPM, the child moves in to a distance of 1.90 m from the center.  What is the final angular velocity in RPM? (211 s, 26.2 RPM)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 8.3: </a:t>
            </a:r>
            <a:r>
              <a:rPr lang="en-US" b="1" dirty="0" smtClean="0"/>
              <a:t>1-3: A 12.0 g, 0.0140 m radius marble rolls down an incline that is 3.80 m long, and loses 0.120 m of elevation.</a:t>
            </a:r>
            <a:endParaRPr lang="en-US" dirty="0" smtClean="0"/>
          </a:p>
          <a:p>
            <a:r>
              <a:rPr lang="en-US" dirty="0" smtClean="0"/>
              <a:t>1. Set up the appropriate </a:t>
            </a:r>
            <a:r>
              <a:rPr lang="en-US" u="sng" dirty="0" smtClean="0"/>
              <a:t>dynamics</a:t>
            </a:r>
            <a:r>
              <a:rPr lang="en-US" dirty="0" smtClean="0"/>
              <a:t>  or </a:t>
            </a:r>
            <a:r>
              <a:rPr lang="en-US" u="sng" dirty="0" smtClean="0"/>
              <a:t>conservation of energy</a:t>
            </a:r>
            <a:r>
              <a:rPr lang="en-US" dirty="0" smtClean="0"/>
              <a:t> equation, substitute for </a:t>
            </a:r>
            <a:r>
              <a:rPr lang="en-US" u="sng" dirty="0" smtClean="0">
                <a:sym typeface="Symbol"/>
              </a:rPr>
              <a:t></a:t>
            </a:r>
            <a:r>
              <a:rPr lang="en-US" u="sng" dirty="0" smtClean="0"/>
              <a:t> or </a:t>
            </a:r>
            <a:r>
              <a:rPr lang="en-US" u="sng" dirty="0" smtClean="0">
                <a:sym typeface="Symbol"/>
              </a:rPr>
              <a:t></a:t>
            </a:r>
            <a:r>
              <a:rPr lang="en-US" dirty="0" smtClean="0"/>
              <a:t>, and for </a:t>
            </a:r>
            <a:r>
              <a:rPr lang="en-US" u="sng" dirty="0" smtClean="0"/>
              <a:t>I</a:t>
            </a:r>
            <a:r>
              <a:rPr lang="en-US" dirty="0" smtClean="0"/>
              <a:t>, and solve for   </a:t>
            </a:r>
            <a:r>
              <a:rPr lang="en-US" u="sng" dirty="0" smtClean="0"/>
              <a:t>v or a</a:t>
            </a:r>
            <a:r>
              <a:rPr lang="en-US" dirty="0" smtClean="0"/>
              <a:t>.  Show your steps below. Give an exact answer.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81000" y="5219700"/>
          <a:ext cx="714375" cy="285750"/>
        </p:xfrm>
        <a:graphic>
          <a:graphicData uri="http://schemas.openxmlformats.org/presentationml/2006/ole">
            <p:oleObj spid="_x0000_s14337" name="Equation" r:id="rId3" imgW="990170" imgH="393529" progId="Equation.3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371600" y="5219700"/>
          <a:ext cx="476250" cy="295275"/>
        </p:xfrm>
        <a:graphic>
          <a:graphicData uri="http://schemas.openxmlformats.org/presentationml/2006/ole">
            <p:oleObj spid="_x0000_s14339" name="Equation" r:id="rId4" imgW="736280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Solve for the final velocity of the marble at the bottom of the incline. (1.30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Calculate the acceleration of the marble as it rolls down the incline. (0.221 m/s/s)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4-5: A 45.0 kg child is 1.80 m from the center of a 2.00 m radius merry go round that is a 160. kg cylinder.</a:t>
            </a:r>
            <a:endParaRPr lang="en-US" dirty="0" smtClean="0"/>
          </a:p>
          <a:p>
            <a:r>
              <a:rPr lang="en-US" dirty="0" smtClean="0"/>
              <a:t>4. If the merry go round speeds up from 1.40 rad/s to 2.10 rad/s in 4.00 seconds, what torque was applied? (81.5 mN)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4-5: A 45.0 kg child is 1.80 m from the center of a 2.00 m radius merry go round that is a 160. kg cylinder.</a:t>
            </a:r>
            <a:endParaRPr lang="en-US" dirty="0" smtClean="0"/>
          </a:p>
          <a:p>
            <a:r>
              <a:rPr lang="en-US" dirty="0" smtClean="0"/>
              <a:t>5. If the merry go round is spinning at 45.0 RPM and the child moves from 1.80 m from the center to 0.600 m from the center, what is the new angular velocity of the merry go round in RPMs? </a:t>
            </a:r>
            <a:r>
              <a:rPr lang="en-US" smtClean="0"/>
              <a:t>(62.3 RPM)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more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 A 12.0 g, 0.0120 m radius unique circular solid with a moment of inertia given by 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8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3.20 m long, and loses 0.340 m of elevation. (1.89 m/s, 0.556 m/s/s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A 11.0 g, 0.0110 m radius unique circular solid with a moment of inertia given by 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2.60 m long, and loses 0.560 m of elevation. (2.80 m/s, 1.51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523</Words>
  <Application>Microsoft Office PowerPoint</Application>
  <PresentationFormat>On-screen Show (16:10)</PresentationFormat>
  <Paragraphs>17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199</cp:revision>
  <dcterms:created xsi:type="dcterms:W3CDTF">2015-02-09T00:14:07Z</dcterms:created>
  <dcterms:modified xsi:type="dcterms:W3CDTF">2015-03-02T17:18:35Z</dcterms:modified>
</cp:coreProperties>
</file>