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B8E1D-D1C7-8B41-9077-E43B4F74AD4C}" type="datetimeFigureOut">
              <a:rPr lang="en-US" smtClean="0"/>
              <a:pPr/>
              <a:t>2020-01-27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9A876-2D68-144D-A3D4-4F71B02EF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</a:rPr>
              <a:t>A merry go round accelerates </a:t>
            </a:r>
            <a:r>
              <a:rPr lang="en-US" sz="2400" dirty="0" smtClean="0">
                <a:latin typeface="Times New Roman"/>
              </a:rPr>
              <a:t>from 1.60 rad s</a:t>
            </a:r>
            <a:r>
              <a:rPr lang="en-US" sz="2400" baseline="30000" dirty="0" smtClean="0">
                <a:latin typeface="Times New Roman"/>
              </a:rPr>
              <a:t>-1</a:t>
            </a:r>
            <a:r>
              <a:rPr lang="en-US" sz="2400" dirty="0" smtClean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to 4.50 rad s</a:t>
            </a:r>
            <a:r>
              <a:rPr lang="en-US" sz="2400" baseline="30000" dirty="0" smtClean="0">
                <a:latin typeface="Times New Roman"/>
              </a:rPr>
              <a:t>-1</a:t>
            </a:r>
            <a:r>
              <a:rPr lang="en-US" sz="2400" dirty="0" smtClean="0">
                <a:latin typeface="Times New Roman"/>
              </a:rPr>
              <a:t> with an angular acceleration </a:t>
            </a:r>
            <a:r>
              <a:rPr lang="en-US" sz="2400" dirty="0" smtClean="0">
                <a:latin typeface="Times New Roman"/>
              </a:rPr>
              <a:t>of </a:t>
            </a:r>
            <a:r>
              <a:rPr lang="en-US" sz="2400" dirty="0" smtClean="0"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0.210 rad s</a:t>
            </a:r>
            <a:r>
              <a:rPr lang="en-US" sz="2400" baseline="30000" dirty="0" smtClean="0">
                <a:latin typeface="Times New Roman"/>
              </a:rPr>
              <a:t>-2</a:t>
            </a:r>
            <a:r>
              <a:rPr lang="en-US" sz="2400" dirty="0" smtClean="0">
                <a:latin typeface="Times New Roman"/>
              </a:rPr>
              <a:t>. </a:t>
            </a:r>
            <a:r>
              <a:rPr lang="en-US" sz="2400" dirty="0" smtClean="0">
                <a:latin typeface="Times New Roman"/>
              </a:rPr>
              <a:t>What time does it take? </a:t>
            </a:r>
            <a:r>
              <a:rPr lang="en-US" sz="2400" smtClean="0">
                <a:latin typeface="Times New Roman"/>
              </a:rPr>
              <a:t>Through </a:t>
            </a:r>
            <a:r>
              <a:rPr lang="en-US" sz="2400" dirty="0" smtClean="0">
                <a:latin typeface="Times New Roman"/>
              </a:rPr>
              <a:t>what angle in radians does it go?  How many revolutions?</a:t>
            </a:r>
          </a:p>
          <a:p>
            <a:r>
              <a:rPr lang="en-US" sz="2400" dirty="0" smtClean="0">
                <a:latin typeface="Times New Roman"/>
              </a:rPr>
              <a:t>(13.8 s, 42.1 rad, 6.70 rev) </a:t>
            </a:r>
          </a:p>
          <a:p>
            <a:r>
              <a:rPr lang="en-US" sz="2400" dirty="0" smtClean="0">
                <a:latin typeface="Times New Roman"/>
              </a:rPr>
              <a:t> </a:t>
            </a:r>
            <a:endParaRPr lang="en-US" sz="2400" dirty="0" smtClean="0">
              <a:latin typeface="Times New Roman"/>
            </a:endParaRPr>
          </a:p>
          <a:p>
            <a:endParaRPr lang="en-US" sz="2400" dirty="0" smtClean="0">
              <a:latin typeface="Times New Roman"/>
            </a:endParaRPr>
          </a:p>
          <a:p>
            <a:endParaRPr lang="en-US" sz="2400" dirty="0" smtClean="0">
              <a:latin typeface="Times New Roman"/>
            </a:endParaRPr>
          </a:p>
          <a:p>
            <a:endParaRPr lang="en-US" sz="2400" dirty="0" smtClean="0">
              <a:latin typeface="Times New Roman"/>
            </a:endParaRPr>
          </a:p>
          <a:p>
            <a:endParaRPr lang="en-US" sz="2400" dirty="0" smtClean="0">
              <a:latin typeface="Times New Roman"/>
            </a:endParaRPr>
          </a:p>
          <a:p>
            <a:r>
              <a:rPr lang="en-US" sz="2400" dirty="0" smtClean="0">
                <a:latin typeface="Times New Roman"/>
              </a:rPr>
              <a:t>A </a:t>
            </a:r>
            <a:r>
              <a:rPr lang="en-US" sz="2400" dirty="0" smtClean="0">
                <a:latin typeface="Times New Roman"/>
              </a:rPr>
              <a:t>76.0 mm (diameter) skateboard wheel accelerates from rest to 1120 RPM over a distance of 13.0 m.  What is the angular acceleration of the skateboard? </a:t>
            </a:r>
            <a:r>
              <a:rPr lang="en-US" sz="2400" dirty="0" smtClean="0">
                <a:latin typeface="Times New Roman"/>
              </a:rPr>
              <a:t>20.1 rad/s/s</a:t>
            </a:r>
            <a:endParaRPr lang="en-US" sz="2400" dirty="0" smtClean="0"/>
          </a:p>
          <a:p>
            <a:endParaRPr lang="en-US" sz="2400" dirty="0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Murray, Christopher</cp:lastModifiedBy>
  <cp:revision>5</cp:revision>
  <dcterms:created xsi:type="dcterms:W3CDTF">2015-02-11T18:31:59Z</dcterms:created>
  <dcterms:modified xsi:type="dcterms:W3CDTF">2020-01-27T21:29:00Z</dcterms:modified>
</cp:coreProperties>
</file>