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9" r:id="rId4"/>
    <p:sldId id="332" r:id="rId5"/>
    <p:sldId id="340" r:id="rId6"/>
    <p:sldId id="324" r:id="rId7"/>
    <p:sldId id="338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43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 smtClean="0"/>
              <a:t>1-2</a:t>
            </a:r>
            <a:r>
              <a:rPr lang="en-US" dirty="0" smtClean="0"/>
              <a:t>. A 145 gram air track glider going 0.150 m/s collides head on with a 301 gram glider going the other way at 0.430 m/s. The gliders then stick together.</a:t>
            </a:r>
          </a:p>
          <a:p>
            <a:r>
              <a:rPr lang="en-US" dirty="0" smtClean="0"/>
              <a:t>1. What is their post collision speed? </a:t>
            </a:r>
            <a:r>
              <a:rPr lang="en-US" sz="1600" b="1" dirty="0" smtClean="0"/>
              <a:t>(</a:t>
            </a:r>
            <a:r>
              <a:rPr lang="en-US" sz="1600" b="1" dirty="0" smtClean="0"/>
              <a:t>0.2414349776 m/s or about 0.241 </a:t>
            </a:r>
            <a:r>
              <a:rPr lang="en-US" sz="1600" b="1" dirty="0" smtClean="0"/>
              <a:t>m/s)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1-2. A 145 gram air track glider going 0.150 m/s collides head on with a 301 gram glider going the other way at 0.430 m/s. The gliders then stick together</a:t>
            </a:r>
            <a:r>
              <a:rPr lang="en-US" dirty="0" smtClean="0"/>
              <a:t>. </a:t>
            </a:r>
            <a:r>
              <a:rPr lang="en-US" b="1" dirty="0" smtClean="0"/>
              <a:t>0.2414349776 m/s </a:t>
            </a:r>
            <a:endParaRPr lang="en-US" dirty="0" smtClean="0"/>
          </a:p>
          <a:p>
            <a:r>
              <a:rPr lang="en-US" dirty="0" smtClean="0"/>
              <a:t>2. How </a:t>
            </a:r>
            <a:r>
              <a:rPr lang="en-US" dirty="0" smtClean="0"/>
              <a:t>much kinetic energy is lost in the collision?  (Calculate the KE before, and after.  Convert grams to kg) </a:t>
            </a:r>
            <a:r>
              <a:rPr lang="en-US" dirty="0" smtClean="0"/>
              <a:t>(</a:t>
            </a:r>
            <a:r>
              <a:rPr lang="en-US" b="1" dirty="0" smtClean="0"/>
              <a:t>0.0165 </a:t>
            </a:r>
            <a:r>
              <a:rPr lang="en-US" b="1" dirty="0" smtClean="0"/>
              <a:t>J)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</a:t>
            </a:r>
            <a:r>
              <a:rPr lang="en-US" dirty="0" smtClean="0"/>
              <a:t>A bullet with a mass of 2.60 grams strikes a ballistic pendulum has a mass of 345 grams. If it swings up to a height of 0.356 m, what was the speed of the bullet before it hit the pendulum</a:t>
            </a:r>
            <a:r>
              <a:rPr lang="en-US" dirty="0" smtClean="0"/>
              <a:t>? (353 m/s)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3-4. A 0.0068 kg bullet traveling 392 m/s straight upwards sticks into a 0.2450 kg block of wood.  </a:t>
            </a:r>
          </a:p>
          <a:p>
            <a:r>
              <a:rPr lang="en-US" dirty="0" smtClean="0"/>
              <a:t>3. What is the velocity of the block and bullet just after the collision? (10.6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3-4. A 0.0068 kg bullet traveling 392 m/s straight upwards sticks into a 0.2450 kg block of wood.  </a:t>
            </a:r>
          </a:p>
          <a:p>
            <a:r>
              <a:rPr lang="en-US" dirty="0" smtClean="0"/>
              <a:t>4.  How high does the block of wood rise with the bullet in it before it starts to fall back down? (5.71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253</Words>
  <Application>Microsoft Office PowerPoint</Application>
  <PresentationFormat>On-screen Show (16:10)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195</cp:revision>
  <dcterms:created xsi:type="dcterms:W3CDTF">2012-09-06T04:44:39Z</dcterms:created>
  <dcterms:modified xsi:type="dcterms:W3CDTF">2023-02-13T18:04:25Z</dcterms:modified>
</cp:coreProperties>
</file>