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0306-BEA3-4A0B-9E55-A167A603D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C6D8-DA04-4BFC-A39C-8253C24E5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BE65E-4139-4577-AF48-A4D94CBB8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48727-2544-4262-9B59-B171C1E89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146FE-B25D-441E-B1D9-8F104DD52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1004-94AE-43E9-85BD-D2BB0927C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111A2-39A2-4420-B932-0025A8FDB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80EFA-59F2-46E9-9429-212DC53E1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8F4D-B090-4BBC-9182-BE3636420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3F75-D5AA-4531-A04A-1A3DE5AF1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4F577-CF4F-4A09-8910-916532B1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DB2825F-C8B8-4BCF-8560-EE087752D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163513" y="228600"/>
            <a:ext cx="8751887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rocket taking off </a:t>
            </a:r>
            <a:r>
              <a:rPr lang="en-US" smtClean="0"/>
              <a:t>from earth has </a:t>
            </a:r>
            <a:r>
              <a:rPr lang="en-US" dirty="0" smtClean="0"/>
              <a:t>a mass of 100. kg, 80.0 kg of which is fuel.  It burns fuel at a rate of 5.20 kg/s with an exhaust velocity of 875 m/s.</a:t>
            </a:r>
          </a:p>
          <a:p>
            <a:endParaRPr lang="en-US" dirty="0" smtClean="0"/>
          </a:p>
          <a:p>
            <a:r>
              <a:rPr lang="en-US" dirty="0" smtClean="0"/>
              <a:t>1. What is the thrust of the engine? </a:t>
            </a:r>
            <a:r>
              <a:rPr lang="en-US" sz="1400" dirty="0" smtClean="0"/>
              <a:t>(4550 N)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What is the initial and final mass of the rocket? </a:t>
            </a:r>
            <a:r>
              <a:rPr lang="en-US" sz="1400" dirty="0" smtClean="0"/>
              <a:t>(100. kg and 20. kg)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 For what time does the engine burn? </a:t>
            </a:r>
            <a:r>
              <a:rPr lang="en-US" sz="1400" dirty="0" smtClean="0"/>
              <a:t>(15.4 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 What are the initial and final accelerations of the rocket? </a:t>
            </a:r>
            <a:endParaRPr lang="en-US" dirty="0" smtClean="0"/>
          </a:p>
          <a:p>
            <a:r>
              <a:rPr lang="en-US" sz="1400" dirty="0" smtClean="0"/>
              <a:t>(don’t forget gravity) (35.7 </a:t>
            </a:r>
            <a:r>
              <a:rPr lang="en-US" sz="1400" dirty="0" smtClean="0"/>
              <a:t>m/s/s, 218 m/s/s)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the TAG kids </a:t>
            </a:r>
            <a:r>
              <a:rPr lang="en-US" u="sng" dirty="0" smtClean="0"/>
              <a:t>only</a:t>
            </a:r>
            <a:r>
              <a:rPr lang="en-US" dirty="0" smtClean="0"/>
              <a:t>:</a:t>
            </a:r>
          </a:p>
          <a:p>
            <a:r>
              <a:rPr lang="en-US" dirty="0" smtClean="0"/>
              <a:t>5. What is the acceleration at t = 12.0 s into the burn? </a:t>
            </a:r>
            <a:r>
              <a:rPr lang="en-US" sz="1400" dirty="0" smtClean="0"/>
              <a:t>(111.2 m/s/s)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6. Graph the acceleration with your calculator.</a:t>
            </a:r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486400"/>
            <a:ext cx="1381125" cy="103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72</cp:revision>
  <dcterms:created xsi:type="dcterms:W3CDTF">2001-03-01T17:38:38Z</dcterms:created>
  <dcterms:modified xsi:type="dcterms:W3CDTF">2015-01-28T17:29:15Z</dcterms:modified>
</cp:coreProperties>
</file>