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0" r:id="rId2"/>
    <p:sldId id="329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0" y="-56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480DC-A2B9-4401-9F84-7C7ACAB2A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5A71C-DA29-4745-B504-D27A11A09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91C82-B854-4F47-A61C-2E69ED35F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B0F55-A01C-4FDA-B66C-78E891A31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7906E-9385-48D5-93C6-2AAC99D0D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E2000-48CB-4C8E-B0DF-2B0927881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0D658-E43F-49E8-8210-17DB50632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221F0-C985-4788-AD89-C95A3CBD7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1CB71-87AB-4080-9E6E-F163B0883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5ACA0-850E-4BB9-B663-DFA445822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B7F41-2AAF-432E-8F11-AE5F1E944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9657476-C5EF-4740-9EC3-46C4DB008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Quizlette 6.2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66700"/>
            <a:ext cx="6748013" cy="1600200"/>
          </a:xfrm>
          <a:prstGeom prst="rect">
            <a:avLst/>
          </a:prstGeom>
          <a:noFill/>
          <a:ln w="381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0500"/>
            <a:ext cx="7621587" cy="1857375"/>
          </a:xfrm>
          <a:prstGeom prst="rect">
            <a:avLst/>
          </a:prstGeom>
          <a:noFill/>
          <a:ln w="381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66700"/>
            <a:ext cx="6907213" cy="2428875"/>
          </a:xfrm>
          <a:prstGeom prst="rect">
            <a:avLst/>
          </a:prstGeom>
          <a:noFill/>
          <a:ln w="381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0500"/>
            <a:ext cx="6459537" cy="2181225"/>
          </a:xfrm>
          <a:prstGeom prst="rect">
            <a:avLst/>
          </a:prstGeom>
          <a:noFill/>
          <a:ln w="381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4300"/>
            <a:ext cx="7545387" cy="1962150"/>
          </a:xfrm>
          <a:prstGeom prst="rect">
            <a:avLst/>
          </a:prstGeom>
          <a:noFill/>
          <a:ln w="381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"/>
            <a:ext cx="7697787" cy="2276475"/>
          </a:xfrm>
          <a:prstGeom prst="rect">
            <a:avLst/>
          </a:prstGeom>
          <a:noFill/>
          <a:ln w="381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42900"/>
            <a:ext cx="6907213" cy="1809750"/>
          </a:xfrm>
          <a:prstGeom prst="rect">
            <a:avLst/>
          </a:prstGeom>
          <a:noFill/>
          <a:ln w="381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1578" y="76200"/>
            <a:ext cx="7165785" cy="2171700"/>
          </a:xfrm>
          <a:prstGeom prst="rect">
            <a:avLst/>
          </a:prstGeom>
          <a:noFill/>
          <a:ln w="381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</TotalTime>
  <Words>2</Words>
  <Application>Microsoft Office PowerPoint</Application>
  <PresentationFormat>On-screen Show (16:10)</PresentationFormat>
  <Paragraphs>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Times New Roman</vt:lpstr>
      <vt:lpstr>ＭＳ Ｐゴシック</vt:lpstr>
      <vt:lpstr>Arial</vt:lpstr>
      <vt:lpstr>Calibri</vt:lpstr>
      <vt:lpstr>Symbol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229</cp:revision>
  <dcterms:created xsi:type="dcterms:W3CDTF">2012-01-05T00:08:56Z</dcterms:created>
  <dcterms:modified xsi:type="dcterms:W3CDTF">2021-03-31T15:56:23Z</dcterms:modified>
</cp:coreProperties>
</file>