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9" r:id="rId2"/>
    <p:sldId id="330" r:id="rId3"/>
    <p:sldId id="331" r:id="rId4"/>
    <p:sldId id="332" r:id="rId5"/>
    <p:sldId id="333" r:id="rId6"/>
    <p:sldId id="371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0" y="-56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480DC-A2B9-4401-9F84-7C7ACAB2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A71C-DA29-4745-B504-D27A11A09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91C82-B854-4F47-A61C-2E69ED35F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B0F55-A01C-4FDA-B66C-78E891A31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7906E-9385-48D5-93C6-2AAC99D0D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E2000-48CB-4C8E-B0DF-2B0927881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0D658-E43F-49E8-8210-17DB50632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21F0-C985-4788-AD89-C95A3CBD7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1CB71-87AB-4080-9E6E-F163B0883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5ACA0-850E-4BB9-B663-DFA445822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7F41-2AAF-432E-8F11-AE5F1E944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9657476-C5EF-4740-9EC3-46C4DB008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5.78 m</a:t>
            </a:r>
            <a:endParaRPr lang="en-US" sz="1200" dirty="0"/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1. </a:t>
            </a:r>
            <a:r>
              <a:rPr lang="en-US" dirty="0" err="1"/>
              <a:t>Rilla</a:t>
            </a:r>
            <a:r>
              <a:rPr lang="en-US" dirty="0"/>
              <a:t> Fordable does 312 J of work exerting 54.0 N of force for what distance?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51328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636 J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7</a:t>
            </a:r>
            <a:r>
              <a:rPr lang="en-US" dirty="0"/>
              <a:t>. What is the potential energy of a 5.40 Kg shot put that is 12.0 m in the air?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6415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162 Kg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9</a:t>
            </a:r>
            <a:r>
              <a:rPr lang="en-US" dirty="0"/>
              <a:t>. What is the mass of a pile driver if it has 13,200 J of PE when it is 8.30 m in the air?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19700"/>
            <a:ext cx="82747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13.3 m</a:t>
            </a:r>
          </a:p>
          <a:p>
            <a:r>
              <a:rPr lang="en-US" sz="1200" dirty="0" smtClean="0"/>
              <a:t>(43.5 feet)</a:t>
            </a:r>
            <a:endParaRPr lang="en-US" sz="1200" dirty="0"/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11</a:t>
            </a:r>
            <a:r>
              <a:rPr lang="en-US" dirty="0"/>
              <a:t>. An alkaline AA battery contains 9360 J of energy.  If I connected it to a 100% efficient winch, how high could it lift a 72.0 kg person?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50757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116 J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13.What </a:t>
            </a:r>
            <a:r>
              <a:rPr lang="en-US" dirty="0"/>
              <a:t>is the kinetic energy of a 0.145 Kg baseball going 40.0 m/s? (about 90 mph)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143500"/>
            <a:ext cx="93006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359 m/s</a:t>
            </a:r>
          </a:p>
          <a:p>
            <a:r>
              <a:rPr lang="en-US" sz="1200" dirty="0" smtClean="0"/>
              <a:t>(mach 1.05)</a:t>
            </a:r>
          </a:p>
          <a:p>
            <a:endParaRPr lang="en-US" sz="1200" dirty="0"/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15.An </a:t>
            </a:r>
            <a:r>
              <a:rPr lang="en-US" dirty="0"/>
              <a:t>alkaline AA battery contains 9360 J of energy.  If I connected it to a 100% efficient pitching machine, how fast could it pitch a 0.145 kg baseball?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143500"/>
            <a:ext cx="94929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0.00689  Kg</a:t>
            </a:r>
          </a:p>
          <a:p>
            <a:r>
              <a:rPr lang="en-US" sz="1200" dirty="0" smtClean="0"/>
              <a:t>(6.89 g)</a:t>
            </a:r>
          </a:p>
          <a:p>
            <a:endParaRPr lang="en-US" sz="1200" dirty="0"/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18</a:t>
            </a:r>
            <a:r>
              <a:rPr lang="en-US" dirty="0"/>
              <a:t>. A bullet with a speed of 892 m/s has a kinetic energy of 2740 J.  What is its mass?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60305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4.06 N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19</a:t>
            </a:r>
            <a:r>
              <a:rPr lang="en-US" dirty="0"/>
              <a:t>. What force do you need to stretch a 31.2 N/m spring 13.0 cm?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76655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42.8 N/m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20</a:t>
            </a:r>
            <a:r>
              <a:rPr lang="en-US" dirty="0"/>
              <a:t>. You hang a 200. gram mass on a spring, and it stretches 4.58 cm.  What is its spring constant in N/m?  (F = mg,  1000 g = 1 kg, 100 cm = 1 m)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6815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31.9 cm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21</a:t>
            </a:r>
            <a:r>
              <a:rPr lang="en-US" dirty="0"/>
              <a:t>. If you exert 15.0 N on a spring with a constant of 47.0 N/m how many centimeters will it stretch?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83.3 J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22</a:t>
            </a:r>
            <a:r>
              <a:rPr lang="en-US" dirty="0"/>
              <a:t>. What is the energy stored in a bow with a constant of 371 N/m if you stretch it 67.0 cm?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16.2 m/s</a:t>
            </a:r>
            <a:endParaRPr lang="en-US" sz="1200" dirty="0"/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2. What speed must a 0.458 kg hammer go to have 60.0 J of kinetic energy?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72808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944 N/m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23</a:t>
            </a:r>
            <a:r>
              <a:rPr lang="en-US" dirty="0"/>
              <a:t>. A spring has a potential energy of 6.80 J when it is stretched 12.0 cm.  What must be the spring constant?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067300"/>
            <a:ext cx="89479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0.620 m or </a:t>
            </a:r>
          </a:p>
          <a:p>
            <a:r>
              <a:rPr lang="en-US" sz="1200" dirty="0" smtClean="0"/>
              <a:t>62.0 cm</a:t>
            </a:r>
          </a:p>
          <a:p>
            <a:endParaRPr lang="en-US" sz="1200" dirty="0"/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24</a:t>
            </a:r>
            <a:r>
              <a:rPr lang="en-US" dirty="0"/>
              <a:t>. What distance must you compress a 78.0 N/m spring to store 15.0 J of energy?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37.0 J</a:t>
            </a:r>
            <a:endParaRPr lang="en-US" sz="1200" dirty="0"/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3. What is the potential energy of a 2.60 kg clock weight that is 1.45 m above its lowest point?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50757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116 J</a:t>
            </a:r>
            <a:endParaRPr lang="en-US" sz="1200" dirty="0"/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4. What is the kinetic energy of a 0.145 kg baseball going 40.0 m/s?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6815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53.5 cm</a:t>
            </a:r>
            <a:endParaRPr lang="en-US" sz="1200" dirty="0"/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5. What distance must you stretch a 35.0 N/m spring to store exactly 5.00 J of energy?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60.0 J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2. How much work does Adair lifting a 12.0 N box up 5.00 m?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57419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138 m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3</a:t>
            </a:r>
            <a:r>
              <a:rPr lang="en-US" dirty="0"/>
              <a:t>. An alkaline AA battery contains 9360 J of energy.  If it takes 68.0 N of force to drag a heavy box across the floor, how far could the energy in a AA battery drag the box?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95900"/>
            <a:ext cx="67999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0.694 N</a:t>
            </a:r>
          </a:p>
        </p:txBody>
      </p:sp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5</a:t>
            </a:r>
            <a:r>
              <a:rPr lang="en-US" dirty="0"/>
              <a:t>. Katherine moves a box 7.20 m doing 5.00 J of work.  What is the frictional force?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528</Words>
  <Application>Microsoft Office PowerPoint</Application>
  <PresentationFormat>On-screen Show (16:10)</PresentationFormat>
  <Paragraphs>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229</cp:revision>
  <dcterms:created xsi:type="dcterms:W3CDTF">2012-01-05T00:08:56Z</dcterms:created>
  <dcterms:modified xsi:type="dcterms:W3CDTF">2021-03-31T15:49:48Z</dcterms:modified>
</cp:coreProperties>
</file>