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23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2" r:id="rId24"/>
    <p:sldId id="353" r:id="rId25"/>
    <p:sldId id="354" r:id="rId26"/>
    <p:sldId id="357" r:id="rId27"/>
    <p:sldId id="355" r:id="rId28"/>
    <p:sldId id="356" r:id="rId29"/>
    <p:sldId id="358" r:id="rId30"/>
    <p:sldId id="359" r:id="rId3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d. What is the minimum time a 540. W motor can lift a 3450 kg land rover 4.50 m? 282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a. A heater is 91.0% efficient.  How much useful heat would it produce from 623 J of fuel energy?  How much fuel would it consume to produce 371 J of useful heat? 567 J, 408 J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b. A motor does 965 J of work in 12.0 seconds.  What is its power output?  In what time could it do 1530 J of work? 80.4 W, 19.0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c. You do 371 J of work lifting a 11.8 kg box.  What height did you lift it? 3.20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d. What is your power output if you drag a 87.0 kg sled a level distance of 43.0 m in 19.0 s where the coefficient of dynamic friction is 0.210? 406 W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a. A heater consumes 215 J of fuel and produces 197 J of useful heat.  What is its efficiency?  How much useful heat would it produce from 645 J of fuel energy? 0.916, 591 J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b. What work does a 420. W motor do in 12.0 seconds?  What time would it take the motor to do 758 J of work? 5040 J, 1.80 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c. You do 850. J of work raising what mass a vertical distance of 8.70 m? 9.96 kg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If a heater is 78.0% efficient, how much fuel energy would it consume to provide 120. J of useful heat?  How much useful heat could it produce from 360. J of fuel energy? (154 J, 281 J)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d. A sled dog has a power output of 310. W.  In what time can it drag a 112 kg sled 95.0 m across a frozen lake where the coefficient of friction is 0.130? 43.8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a. A heater is 82.0% efficient.  How much fuel would it consume to produce 167 J of useful heat?  How much useful heat would it produce from 712 J of fuel energy?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b. A motor does 568 J of work in 11.0 seconds.  What is its power output?  What work could it do in 135. seconds?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c. You do 381 J of work dragging a box 23.5 m over a level floor (at a constant low speed) where the coefficient of dynamic friction is 0.110.  What is the mass of the box?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d. What is the minimum power rating a motor can have if it needs to lift a 2350 kg SUV a vertical distance of 4.50 m in 154 s?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a. A heater consumes 618 J of fuel and produces 584 J of useful heat.  What is its efficiency?  How much fuel would it consume to produce 862. J of useful heat?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b. What work does a 118 W motor do in 16.0 seconds?  What time would it take the motor to do 826 J of work?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c. You do 645 J of work dragging a 15.0 kg box over a level floor (at a constant low speed) a distance of 32.0 m.  What was the dynamic coefficient of friction?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How much time does it take for a 450. Watt heater to produce 4580 J of heat?  What heat will it produce in 15.0 seconds? (10.2 s, 6750 J)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d. What is the minimum time a 746. </a:t>
            </a:r>
            <a:r>
              <a:rPr lang="en-US" smtClean="0"/>
              <a:t>W motor can lift a 2770 kg land rover 3.70 m?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What work would you do dragging a 56.5 kg box 12.0 m over a level floor (at a constant low speed) where the coefficient of dynamic friction is 0.215? (1430 J)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What is the minimum power rating a motor could have if it is to lift a 560. kg elevator 35.0 m in 78.0 seconds?  </a:t>
            </a:r>
          </a:p>
          <a:p>
            <a:r>
              <a:rPr lang="en-US" dirty="0" smtClean="0"/>
              <a:t>(2470 W)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a. A heater consumes 125 J of fuel and produces 107 J of useful heat.  What is its efficiency?  How much fuel would it consume to produce 325 J of useful heat? 0.856, 380. J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b. A motor does 585 J of work in 13.0 seconds.  What is its power output?  What work could it do in 60.0 seconds? 45.0 W, 2700 J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c. You do 412 J of work dragging a 26.5 kg box over a level floor (at a constant low speed) where the coefficient of dynamic friction is 0.170.  What distance did you drag it? 9.32 m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2327</TotalTime>
  <Words>839</Words>
  <Application>Microsoft Office PowerPoint</Application>
  <PresentationFormat>On-screen Show (16:10)</PresentationFormat>
  <Paragraphs>26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194</cp:revision>
  <dcterms:created xsi:type="dcterms:W3CDTF">2012-09-06T04:44:39Z</dcterms:created>
  <dcterms:modified xsi:type="dcterms:W3CDTF">2017-01-19T20:45:02Z</dcterms:modified>
</cp:coreProperties>
</file>