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0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3BC85-2899-4EA3-8F15-A7139CE917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E09A6-019F-4D29-8A56-17F5BE0E8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2122-D3A3-43D6-BD3F-FC5DD6398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E5EC2-DD9D-4377-8942-5C3779EF63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36612-79B8-4862-ABAC-41443CED5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CE3BF-DCE2-4D99-9EEA-4AF9358FC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0E4D9-7621-4F93-9E95-14AFFB93A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5B689-96BE-4E7F-8C1D-9DE0149D9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D8D4-114D-4B04-84CD-486681BF4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1A186-1140-44C5-97F6-ABAADA417B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DD571-2AE9-4739-8F61-E3C5D3F15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377A0F-FE56-4C24-8F6F-32E0815434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-1270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Power all mixed up</a:t>
            </a:r>
            <a:endParaRPr lang="en-US" sz="1600"/>
          </a:p>
        </p:txBody>
      </p:sp>
      <p:sp>
        <p:nvSpPr>
          <p:cNvPr id="113700" name="Text Box 36"/>
          <p:cNvSpPr txBox="1">
            <a:spLocks noChangeArrowheads="1"/>
          </p:cNvSpPr>
          <p:nvPr/>
        </p:nvSpPr>
        <p:spPr bwMode="auto">
          <a:xfrm>
            <a:off x="381000" y="508000"/>
            <a:ext cx="3207929" cy="224676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Formulas:</a:t>
            </a:r>
          </a:p>
          <a:p>
            <a:r>
              <a:rPr lang="en-US" sz="2800" dirty="0"/>
              <a:t>F = mg    (Lifting)</a:t>
            </a:r>
          </a:p>
          <a:p>
            <a:r>
              <a:rPr lang="en-US" sz="2800" dirty="0"/>
              <a:t>F =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dirty="0"/>
              <a:t>mg  (Dragging)</a:t>
            </a:r>
          </a:p>
          <a:p>
            <a:r>
              <a:rPr lang="en-US" sz="2800" dirty="0"/>
              <a:t>P = W/t   (Power)</a:t>
            </a:r>
          </a:p>
          <a:p>
            <a:r>
              <a:rPr lang="en-US" sz="2800" dirty="0"/>
              <a:t>W = </a:t>
            </a:r>
            <a:r>
              <a:rPr lang="en-US" sz="2800" dirty="0" smtClean="0"/>
              <a:t>Fs   </a:t>
            </a:r>
            <a:r>
              <a:rPr lang="en-US" sz="2800" dirty="0"/>
              <a:t>(Work)</a:t>
            </a:r>
          </a:p>
        </p:txBody>
      </p:sp>
      <p:sp>
        <p:nvSpPr>
          <p:cNvPr id="113701" name="Text Box 37"/>
          <p:cNvSpPr txBox="1">
            <a:spLocks noChangeArrowheads="1"/>
          </p:cNvSpPr>
          <p:nvPr/>
        </p:nvSpPr>
        <p:spPr bwMode="auto">
          <a:xfrm>
            <a:off x="5410200" y="420688"/>
            <a:ext cx="3752887" cy="35394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Things we can know</a:t>
            </a:r>
          </a:p>
          <a:p>
            <a:r>
              <a:rPr lang="en-US" sz="2800" dirty="0"/>
              <a:t>P - Power (in W)</a:t>
            </a:r>
          </a:p>
          <a:p>
            <a:r>
              <a:rPr lang="en-US" sz="2800" dirty="0"/>
              <a:t>W - Work (in J)</a:t>
            </a:r>
          </a:p>
          <a:p>
            <a:r>
              <a:rPr lang="en-US" sz="2800" dirty="0"/>
              <a:t>F - Force (in N)</a:t>
            </a:r>
          </a:p>
          <a:p>
            <a:r>
              <a:rPr lang="en-US" sz="2800" dirty="0" smtClean="0"/>
              <a:t>s </a:t>
            </a:r>
            <a:r>
              <a:rPr lang="en-US" sz="2800" dirty="0"/>
              <a:t>- distance (in m)</a:t>
            </a:r>
          </a:p>
          <a:p>
            <a:r>
              <a:rPr lang="en-US" sz="2800" dirty="0"/>
              <a:t>t - time (in s)</a:t>
            </a:r>
          </a:p>
          <a:p>
            <a:r>
              <a:rPr lang="en-US" sz="2800" dirty="0">
                <a:sym typeface="Symbol" pitchFamily="18" charset="2"/>
              </a:rPr>
              <a:t>m - mass (in kg)</a:t>
            </a:r>
          </a:p>
          <a:p>
            <a:r>
              <a:rPr lang="en-US" sz="2800" dirty="0">
                <a:sym typeface="Symbol" pitchFamily="18" charset="2"/>
              </a:rPr>
              <a:t> - coefficient of friction</a:t>
            </a:r>
          </a:p>
        </p:txBody>
      </p:sp>
      <p:sp>
        <p:nvSpPr>
          <p:cNvPr id="113702" name="Text Box 38"/>
          <p:cNvSpPr txBox="1">
            <a:spLocks noChangeArrowheads="1"/>
          </p:cNvSpPr>
          <p:nvPr/>
        </p:nvSpPr>
        <p:spPr bwMode="auto">
          <a:xfrm>
            <a:off x="2438400" y="3937000"/>
            <a:ext cx="868186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It’s a </a:t>
            </a:r>
          </a:p>
        </p:txBody>
      </p:sp>
      <p:sp>
        <p:nvSpPr>
          <p:cNvPr id="113703" name="Text Box 39"/>
          <p:cNvSpPr txBox="1">
            <a:spLocks noChangeArrowheads="1"/>
          </p:cNvSpPr>
          <p:nvPr/>
        </p:nvSpPr>
        <p:spPr bwMode="auto">
          <a:xfrm>
            <a:off x="914400" y="3873500"/>
            <a:ext cx="6981398" cy="172354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600" b="1"/>
              <a:t>Jambalaya!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3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3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3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3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3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3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3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0" grpId="0" build="p" autoUpdateAnimBg="0"/>
      <p:bldP spid="113701" grpId="0" build="p" autoUpdateAnimBg="0"/>
      <p:bldP spid="113702" grpId="0" autoUpdateAnimBg="0"/>
      <p:bldP spid="1137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228600" y="190500"/>
            <a:ext cx="2775119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Formulas:</a:t>
            </a:r>
          </a:p>
          <a:p>
            <a:r>
              <a:rPr lang="en-US" dirty="0"/>
              <a:t>F = mg    (Lifting)</a:t>
            </a:r>
          </a:p>
          <a:p>
            <a:r>
              <a:rPr lang="en-US" dirty="0"/>
              <a:t>F = </a:t>
            </a:r>
            <a:r>
              <a:rPr lang="en-US" dirty="0">
                <a:sym typeface="Symbol" pitchFamily="18" charset="2"/>
              </a:rPr>
              <a:t></a:t>
            </a:r>
            <a:r>
              <a:rPr lang="en-US" dirty="0"/>
              <a:t>mg  (Dragging)</a:t>
            </a:r>
          </a:p>
          <a:p>
            <a:r>
              <a:rPr lang="en-US" dirty="0"/>
              <a:t>P = W/t   (Power)</a:t>
            </a:r>
          </a:p>
          <a:p>
            <a:r>
              <a:rPr lang="en-US" dirty="0"/>
              <a:t>W = </a:t>
            </a:r>
            <a:r>
              <a:rPr lang="en-US" dirty="0" smtClean="0"/>
              <a:t>Fs   </a:t>
            </a:r>
            <a:r>
              <a:rPr lang="en-US" dirty="0"/>
              <a:t>(Work)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903176" y="63501"/>
            <a:ext cx="3240824" cy="26776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 - Power (in W)</a:t>
            </a:r>
          </a:p>
          <a:p>
            <a:r>
              <a:rPr lang="en-US" dirty="0"/>
              <a:t>W - Work (in J)</a:t>
            </a:r>
          </a:p>
          <a:p>
            <a:r>
              <a:rPr lang="en-US" dirty="0"/>
              <a:t>F - Force (in N)</a:t>
            </a:r>
          </a:p>
          <a:p>
            <a:r>
              <a:rPr lang="en-US" dirty="0" smtClean="0"/>
              <a:t>s </a:t>
            </a:r>
            <a:r>
              <a:rPr lang="en-US" dirty="0"/>
              <a:t>- distance (in m)</a:t>
            </a:r>
          </a:p>
          <a:p>
            <a:r>
              <a:rPr lang="en-US" dirty="0"/>
              <a:t>t - time (in s)</a:t>
            </a:r>
          </a:p>
          <a:p>
            <a:r>
              <a:rPr lang="en-US" dirty="0">
                <a:sym typeface="Symbol" pitchFamily="18" charset="2"/>
              </a:rPr>
              <a:t>m - mass (in kg)</a:t>
            </a:r>
          </a:p>
          <a:p>
            <a:r>
              <a:rPr lang="en-US" dirty="0">
                <a:sym typeface="Symbol" pitchFamily="18" charset="2"/>
              </a:rPr>
              <a:t> - coefficient of friction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304800" y="3048000"/>
            <a:ext cx="85344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Example 1 </a:t>
            </a:r>
            <a:r>
              <a:rPr lang="en-US" dirty="0"/>
              <a:t>- A 840 W winch can lift a 2350 kg Land Rover up 8.2 m into a tree in what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266700"/>
            <a:ext cx="2775119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Formulas:</a:t>
            </a:r>
          </a:p>
          <a:p>
            <a:r>
              <a:rPr lang="en-US" dirty="0"/>
              <a:t>F = mg    (Lifting)</a:t>
            </a:r>
          </a:p>
          <a:p>
            <a:r>
              <a:rPr lang="en-US" dirty="0"/>
              <a:t>F = </a:t>
            </a:r>
            <a:r>
              <a:rPr lang="en-US" dirty="0">
                <a:sym typeface="Symbol" pitchFamily="18" charset="2"/>
              </a:rPr>
              <a:t></a:t>
            </a:r>
            <a:r>
              <a:rPr lang="en-US" dirty="0"/>
              <a:t>mg  (Dragging)</a:t>
            </a:r>
          </a:p>
          <a:p>
            <a:r>
              <a:rPr lang="en-US" dirty="0"/>
              <a:t>P = W/t   (Power)</a:t>
            </a:r>
          </a:p>
          <a:p>
            <a:r>
              <a:rPr lang="en-US" dirty="0"/>
              <a:t>W = </a:t>
            </a:r>
            <a:r>
              <a:rPr lang="en-US" dirty="0" smtClean="0"/>
              <a:t>Fs   </a:t>
            </a:r>
            <a:r>
              <a:rPr lang="en-US" dirty="0"/>
              <a:t>(Work)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750776" y="63501"/>
            <a:ext cx="3240824" cy="26776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 - Power (in W)</a:t>
            </a:r>
          </a:p>
          <a:p>
            <a:r>
              <a:rPr lang="en-US" dirty="0"/>
              <a:t>W - Work (in J)</a:t>
            </a:r>
          </a:p>
          <a:p>
            <a:r>
              <a:rPr lang="en-US" dirty="0"/>
              <a:t>F - Force (in N)</a:t>
            </a:r>
          </a:p>
          <a:p>
            <a:r>
              <a:rPr lang="en-US" dirty="0" smtClean="0"/>
              <a:t>s </a:t>
            </a:r>
            <a:r>
              <a:rPr lang="en-US" dirty="0"/>
              <a:t>- distance (in m)</a:t>
            </a:r>
          </a:p>
          <a:p>
            <a:r>
              <a:rPr lang="en-US" dirty="0"/>
              <a:t>t - time (in s)</a:t>
            </a:r>
          </a:p>
          <a:p>
            <a:r>
              <a:rPr lang="en-US" dirty="0">
                <a:sym typeface="Symbol" pitchFamily="18" charset="2"/>
              </a:rPr>
              <a:t>m - mass (in kg)</a:t>
            </a:r>
          </a:p>
          <a:p>
            <a:r>
              <a:rPr lang="en-US" dirty="0">
                <a:sym typeface="Symbol" pitchFamily="18" charset="2"/>
              </a:rPr>
              <a:t> - coefficient of friction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3061230"/>
            <a:ext cx="868680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Example 2  </a:t>
            </a:r>
            <a:r>
              <a:rPr lang="en-US" dirty="0"/>
              <a:t>- Gumi </a:t>
            </a:r>
            <a:r>
              <a:rPr lang="en-US" dirty="0" err="1"/>
              <a:t>Baere</a:t>
            </a:r>
            <a:r>
              <a:rPr lang="en-US" dirty="0"/>
              <a:t> drags a 45.1 kg box that has a coefficient of friction between it and the floor of 0.34 a distance of 16 m in 11.7 seconds.  What is her power output?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43428" y="889000"/>
            <a:ext cx="7260321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Power </a:t>
            </a:r>
            <a:r>
              <a:rPr lang="en-US" sz="9600"/>
              <a:t>Jambalaya</a:t>
            </a:r>
          </a:p>
          <a:p>
            <a:pPr algn="ctr"/>
            <a:r>
              <a:rPr lang="en-US" sz="4800">
                <a:hlinkClick r:id="" action="ppaction://noaction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4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1" y="5295900"/>
            <a:ext cx="74526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11700 W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04800" y="113771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What must be the power rating of a motor if it is to lift a 560 kg elevator up 3.2 m in 1.5 seconds?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03176" y="2857500"/>
            <a:ext cx="3240824" cy="26776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 - Power (in W)</a:t>
            </a:r>
          </a:p>
          <a:p>
            <a:r>
              <a:rPr lang="en-US" dirty="0"/>
              <a:t>W - Work (in J)</a:t>
            </a:r>
          </a:p>
          <a:p>
            <a:r>
              <a:rPr lang="en-US" dirty="0"/>
              <a:t>F - Force (in N)</a:t>
            </a:r>
          </a:p>
          <a:p>
            <a:r>
              <a:rPr lang="en-US" dirty="0" smtClean="0"/>
              <a:t>s </a:t>
            </a:r>
            <a:r>
              <a:rPr lang="en-US" dirty="0"/>
              <a:t>- distance (in m)</a:t>
            </a:r>
          </a:p>
          <a:p>
            <a:r>
              <a:rPr lang="en-US" dirty="0"/>
              <a:t>t - time (in s)</a:t>
            </a:r>
          </a:p>
          <a:p>
            <a:r>
              <a:rPr lang="en-US" dirty="0">
                <a:sym typeface="Symbol" pitchFamily="18" charset="2"/>
              </a:rPr>
              <a:t>m - mass (in kg)</a:t>
            </a:r>
          </a:p>
          <a:p>
            <a:r>
              <a:rPr lang="en-US" dirty="0">
                <a:sym typeface="Symbol" pitchFamily="18" charset="2"/>
              </a:rPr>
              <a:t> - coefficient of friction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5295900"/>
            <a:ext cx="60785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407 kg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113771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 560. W winch can lift a car 5.2 m in 37 seconds.  What must be the mass of the car? 1 HP = 745.7 W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03176" y="2857500"/>
            <a:ext cx="3240824" cy="26776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 - Power (in W)</a:t>
            </a:r>
          </a:p>
          <a:p>
            <a:r>
              <a:rPr lang="en-US" dirty="0"/>
              <a:t>W - Work (in J)</a:t>
            </a:r>
          </a:p>
          <a:p>
            <a:r>
              <a:rPr lang="en-US" dirty="0"/>
              <a:t>F - Force (in N)</a:t>
            </a:r>
          </a:p>
          <a:p>
            <a:r>
              <a:rPr lang="en-US" dirty="0" smtClean="0"/>
              <a:t>s </a:t>
            </a:r>
            <a:r>
              <a:rPr lang="en-US" dirty="0"/>
              <a:t>- distance (in m)</a:t>
            </a:r>
          </a:p>
          <a:p>
            <a:r>
              <a:rPr lang="en-US" dirty="0"/>
              <a:t>t - time (in s)</a:t>
            </a:r>
          </a:p>
          <a:p>
            <a:r>
              <a:rPr lang="en-US" dirty="0">
                <a:sym typeface="Symbol" pitchFamily="18" charset="2"/>
              </a:rPr>
              <a:t>m - mass (in kg)</a:t>
            </a:r>
          </a:p>
          <a:p>
            <a:r>
              <a:rPr lang="en-US" dirty="0">
                <a:sym typeface="Symbol" pitchFamily="18" charset="2"/>
              </a:rPr>
              <a:t> - coefficient of friction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2400" y="5295900"/>
            <a:ext cx="45397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0.22</a:t>
            </a:r>
            <a:endParaRPr lang="en-US" sz="1200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" y="190501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Red Elk leads a dog team that can put out 2.5 kW of power.  They skid a 312 kg sled a distance of 340 m in 93 seconds.  What must be the coefficient of friction?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03176" y="2857500"/>
            <a:ext cx="3240824" cy="26776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 - Power (in W)</a:t>
            </a:r>
          </a:p>
          <a:p>
            <a:r>
              <a:rPr lang="en-US" dirty="0"/>
              <a:t>W - Work (in J)</a:t>
            </a:r>
          </a:p>
          <a:p>
            <a:r>
              <a:rPr lang="en-US" dirty="0"/>
              <a:t>F - Force (in N)</a:t>
            </a:r>
          </a:p>
          <a:p>
            <a:r>
              <a:rPr lang="en-US" dirty="0" smtClean="0"/>
              <a:t>s </a:t>
            </a:r>
            <a:r>
              <a:rPr lang="en-US" dirty="0"/>
              <a:t>- distance (in m)</a:t>
            </a:r>
          </a:p>
          <a:p>
            <a:r>
              <a:rPr lang="en-US" dirty="0"/>
              <a:t>t - time (in s)</a:t>
            </a:r>
          </a:p>
          <a:p>
            <a:r>
              <a:rPr lang="en-US" dirty="0">
                <a:sym typeface="Symbol" pitchFamily="18" charset="2"/>
              </a:rPr>
              <a:t>m - mass (in kg)</a:t>
            </a:r>
          </a:p>
          <a:p>
            <a:r>
              <a:rPr lang="en-US" dirty="0">
                <a:sym typeface="Symbol" pitchFamily="18" charset="2"/>
              </a:rPr>
              <a:t> - coefficient of friction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1" y="5295900"/>
            <a:ext cx="57419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298 m</a:t>
            </a:r>
            <a:endParaRPr lang="en-US" sz="1200" dirty="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04800" y="113771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 </a:t>
            </a:r>
            <a:r>
              <a:rPr lang="en-US" sz="2800" dirty="0" smtClean="0"/>
              <a:t>50.0 </a:t>
            </a:r>
            <a:r>
              <a:rPr lang="en-US" sz="2800" dirty="0"/>
              <a:t>HP tractor can drag a </a:t>
            </a:r>
            <a:r>
              <a:rPr lang="en-US" sz="2800" dirty="0" smtClean="0"/>
              <a:t>982 </a:t>
            </a:r>
            <a:r>
              <a:rPr lang="en-US" sz="2800" dirty="0"/>
              <a:t>kg load how far in a minute if the coefficient of friction between the load and the ground is </a:t>
            </a:r>
            <a:r>
              <a:rPr lang="en-US" sz="2800" dirty="0" smtClean="0"/>
              <a:t>0.780.  </a:t>
            </a:r>
            <a:endParaRPr lang="en-US" sz="2800" dirty="0"/>
          </a:p>
          <a:p>
            <a:r>
              <a:rPr lang="en-US" sz="2800" dirty="0"/>
              <a:t>1 HP = 745.7 W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03176" y="2857500"/>
            <a:ext cx="3240824" cy="26776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 - Power (in W)</a:t>
            </a:r>
          </a:p>
          <a:p>
            <a:r>
              <a:rPr lang="en-US" dirty="0"/>
              <a:t>W - Work (in J)</a:t>
            </a:r>
          </a:p>
          <a:p>
            <a:r>
              <a:rPr lang="en-US" dirty="0"/>
              <a:t>F - Force (in N)</a:t>
            </a:r>
          </a:p>
          <a:p>
            <a:r>
              <a:rPr lang="en-US" dirty="0" smtClean="0"/>
              <a:t>s </a:t>
            </a:r>
            <a:r>
              <a:rPr lang="en-US" dirty="0"/>
              <a:t>- distance (in m)</a:t>
            </a:r>
          </a:p>
          <a:p>
            <a:r>
              <a:rPr lang="en-US" dirty="0"/>
              <a:t>t - time (in s)</a:t>
            </a:r>
          </a:p>
          <a:p>
            <a:r>
              <a:rPr lang="en-US" dirty="0">
                <a:sym typeface="Symbol" pitchFamily="18" charset="2"/>
              </a:rPr>
              <a:t>m - mass (in kg)</a:t>
            </a:r>
          </a:p>
          <a:p>
            <a:r>
              <a:rPr lang="en-US" dirty="0">
                <a:sym typeface="Symbol" pitchFamily="18" charset="2"/>
              </a:rPr>
              <a:t> - coefficient of friction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629</Words>
  <Application>Microsoft Office PowerPoint</Application>
  <PresentationFormat>On-screen Show (16:10)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340</cp:revision>
  <dcterms:created xsi:type="dcterms:W3CDTF">2012-01-07T22:08:22Z</dcterms:created>
  <dcterms:modified xsi:type="dcterms:W3CDTF">2018-12-03T02:09:01Z</dcterms:modified>
</cp:coreProperties>
</file>