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0" y="-54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1E42-4298-4B10-89C5-0AA5C1C5330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11E42-4298-4B10-89C5-0AA5C1C5330D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983C2-1DCC-4E9F-99D6-2C499DA65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Orbital Trajectories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90500"/>
            <a:ext cx="51267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your new trajectory if you</a:t>
            </a:r>
          </a:p>
          <a:p>
            <a:r>
              <a:rPr lang="en-US" sz="2800" dirty="0" smtClean="0"/>
              <a:t>slow down at the x: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3143054" y="1866900"/>
            <a:ext cx="2190946" cy="2057400"/>
            <a:chOff x="3143054" y="1866900"/>
            <a:chExt cx="2190946" cy="2057400"/>
          </a:xfrm>
        </p:grpSpPr>
        <p:sp>
          <p:nvSpPr>
            <p:cNvPr id="3" name="Oval 2"/>
            <p:cNvSpPr/>
            <p:nvPr/>
          </p:nvSpPr>
          <p:spPr>
            <a:xfrm>
              <a:off x="3276600" y="1866900"/>
              <a:ext cx="2057400" cy="2057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43054" y="268703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sp>
        <p:nvSpPr>
          <p:cNvPr id="8" name="Oval 7"/>
          <p:cNvSpPr/>
          <p:nvPr/>
        </p:nvSpPr>
        <p:spPr>
          <a:xfrm>
            <a:off x="4191000" y="27813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2095500"/>
            <a:ext cx="1828800" cy="1600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90500"/>
            <a:ext cx="51267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your new trajectory if you</a:t>
            </a:r>
          </a:p>
          <a:p>
            <a:r>
              <a:rPr lang="en-US" sz="2800" dirty="0" smtClean="0"/>
              <a:t>speed up at the x:</a:t>
            </a:r>
            <a:endParaRPr lang="en-US" sz="2800" dirty="0"/>
          </a:p>
        </p:txBody>
      </p:sp>
      <p:grpSp>
        <p:nvGrpSpPr>
          <p:cNvPr id="2" name="Group 6"/>
          <p:cNvGrpSpPr/>
          <p:nvPr/>
        </p:nvGrpSpPr>
        <p:grpSpPr>
          <a:xfrm>
            <a:off x="3143054" y="1866900"/>
            <a:ext cx="2190946" cy="2057400"/>
            <a:chOff x="3143054" y="1866900"/>
            <a:chExt cx="2190946" cy="2057400"/>
          </a:xfrm>
        </p:grpSpPr>
        <p:sp>
          <p:nvSpPr>
            <p:cNvPr id="3" name="Oval 2"/>
            <p:cNvSpPr/>
            <p:nvPr/>
          </p:nvSpPr>
          <p:spPr>
            <a:xfrm>
              <a:off x="3276600" y="1866900"/>
              <a:ext cx="2057400" cy="2057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43054" y="268703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sp>
        <p:nvSpPr>
          <p:cNvPr id="8" name="Oval 7"/>
          <p:cNvSpPr/>
          <p:nvPr/>
        </p:nvSpPr>
        <p:spPr>
          <a:xfrm>
            <a:off x="4191000" y="27813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1638300"/>
            <a:ext cx="2514600" cy="25146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90500"/>
            <a:ext cx="51267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your new trajectory if you</a:t>
            </a:r>
          </a:p>
          <a:p>
            <a:r>
              <a:rPr lang="en-US" sz="2800" dirty="0" smtClean="0"/>
              <a:t>slow down at the x: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3227897" y="1866900"/>
            <a:ext cx="3172903" cy="2057400"/>
            <a:chOff x="3227897" y="1866900"/>
            <a:chExt cx="3630103" cy="2057400"/>
          </a:xfrm>
        </p:grpSpPr>
        <p:sp>
          <p:nvSpPr>
            <p:cNvPr id="3" name="Oval 2"/>
            <p:cNvSpPr/>
            <p:nvPr/>
          </p:nvSpPr>
          <p:spPr>
            <a:xfrm>
              <a:off x="3369493" y="1866900"/>
              <a:ext cx="3488507" cy="2057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27897" y="2687030"/>
              <a:ext cx="508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sp>
        <p:nvSpPr>
          <p:cNvPr id="8" name="Oval 7"/>
          <p:cNvSpPr/>
          <p:nvPr/>
        </p:nvSpPr>
        <p:spPr>
          <a:xfrm>
            <a:off x="4191000" y="27813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62227" y="2095500"/>
            <a:ext cx="2200373" cy="1600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90500"/>
            <a:ext cx="51267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your new trajectory if you</a:t>
            </a:r>
          </a:p>
          <a:p>
            <a:r>
              <a:rPr lang="en-US" sz="2800" dirty="0" smtClean="0"/>
              <a:t>speed up at the x:</a:t>
            </a:r>
            <a:endParaRPr lang="en-US" sz="2800" dirty="0"/>
          </a:p>
        </p:txBody>
      </p:sp>
      <p:grpSp>
        <p:nvGrpSpPr>
          <p:cNvPr id="2" name="Group 8"/>
          <p:cNvGrpSpPr/>
          <p:nvPr/>
        </p:nvGrpSpPr>
        <p:grpSpPr>
          <a:xfrm>
            <a:off x="3227897" y="1866900"/>
            <a:ext cx="3249103" cy="2057400"/>
            <a:chOff x="3227897" y="1866900"/>
            <a:chExt cx="3630103" cy="2057400"/>
          </a:xfrm>
        </p:grpSpPr>
        <p:sp>
          <p:nvSpPr>
            <p:cNvPr id="3" name="Oval 2"/>
            <p:cNvSpPr/>
            <p:nvPr/>
          </p:nvSpPr>
          <p:spPr>
            <a:xfrm>
              <a:off x="3369493" y="1866900"/>
              <a:ext cx="3488507" cy="2057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27897" y="2687030"/>
              <a:ext cx="508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sp>
        <p:nvSpPr>
          <p:cNvPr id="8" name="Oval 7"/>
          <p:cNvSpPr/>
          <p:nvPr/>
        </p:nvSpPr>
        <p:spPr>
          <a:xfrm>
            <a:off x="4191000" y="27813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62226" y="1562100"/>
            <a:ext cx="4181574" cy="26670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90500"/>
            <a:ext cx="51267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your new trajectory if you</a:t>
            </a:r>
          </a:p>
          <a:p>
            <a:r>
              <a:rPr lang="en-US" sz="2800" dirty="0" smtClean="0"/>
              <a:t>slow down at the x: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3369493" y="1866900"/>
            <a:ext cx="3183707" cy="2057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00800" y="2687030"/>
            <a:ext cx="50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191000" y="27813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7600" y="2095500"/>
            <a:ext cx="2895600" cy="1600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90500"/>
            <a:ext cx="51267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is your new trajectory if you</a:t>
            </a:r>
          </a:p>
          <a:p>
            <a:r>
              <a:rPr lang="en-US" sz="2800" dirty="0" smtClean="0"/>
              <a:t>speed up at the x: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3369493" y="1866900"/>
            <a:ext cx="3183707" cy="2057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00800" y="2687030"/>
            <a:ext cx="50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191000" y="27813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4600" y="1562100"/>
            <a:ext cx="4038600" cy="26670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86</Words>
  <Application>Microsoft Office PowerPoint</Application>
  <PresentationFormat>On-screen Show (16:10)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Orbital Trajectories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FA5.1</dc:title>
  <dc:creator>Chris Murray</dc:creator>
  <cp:lastModifiedBy>Chris Murray</cp:lastModifiedBy>
  <cp:revision>3</cp:revision>
  <dcterms:created xsi:type="dcterms:W3CDTF">2021-03-16T18:05:55Z</dcterms:created>
  <dcterms:modified xsi:type="dcterms:W3CDTF">2021-03-31T16:57:42Z</dcterms:modified>
</cp:coreProperties>
</file>