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1E42-4298-4B10-89C5-0AA5C1C5330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534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Scientific Notation - Basic</a:t>
            </a:r>
          </a:p>
          <a:p>
            <a:endParaRPr lang="en-US" sz="2400" dirty="0" smtClean="0"/>
          </a:p>
          <a:p>
            <a:r>
              <a:rPr lang="en-US" sz="2400" dirty="0" smtClean="0"/>
              <a:t>6.67x10</a:t>
            </a:r>
            <a:r>
              <a:rPr lang="en-US" sz="2400" baseline="30000" dirty="0" smtClean="0"/>
              <a:t>-11</a:t>
            </a:r>
            <a:r>
              <a:rPr lang="en-US" sz="2400" dirty="0" smtClean="0"/>
              <a:t> – </a:t>
            </a:r>
            <a:r>
              <a:rPr lang="en-US" dirty="0" smtClean="0"/>
              <a:t>How we write it properly</a:t>
            </a:r>
          </a:p>
          <a:p>
            <a:pPr lvl="3"/>
            <a:r>
              <a:rPr lang="en-US" dirty="0" smtClean="0"/>
              <a:t>Parts/proper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6.67E-11 – </a:t>
            </a:r>
            <a:r>
              <a:rPr lang="en-US" dirty="0" smtClean="0"/>
              <a:t>How we type it into our calculator/Excel/Sheets/Programming languages</a:t>
            </a:r>
          </a:p>
          <a:p>
            <a:pPr lvl="3"/>
            <a:r>
              <a:rPr lang="en-US" dirty="0" smtClean="0"/>
              <a:t>Demo/why use E/Spreadsheets/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6.67*10^-</a:t>
            </a:r>
            <a:r>
              <a:rPr lang="en-US" sz="2400" dirty="0" smtClean="0"/>
              <a:t>11 – </a:t>
            </a:r>
            <a:r>
              <a:rPr lang="en-US" dirty="0" smtClean="0"/>
              <a:t>How we </a:t>
            </a:r>
            <a:r>
              <a:rPr lang="en-US" dirty="0" smtClean="0"/>
              <a:t>have to type it into Canvas (Sadly)</a:t>
            </a:r>
          </a:p>
          <a:p>
            <a:pPr lvl="3"/>
            <a:r>
              <a:rPr lang="en-US" dirty="0" smtClean="0"/>
              <a:t>No tolerance</a:t>
            </a:r>
            <a:endParaRPr lang="en-US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Scientific Notation – </a:t>
            </a:r>
            <a:r>
              <a:rPr lang="en-US" sz="1600" dirty="0" smtClean="0"/>
              <a:t>Use it when you would need more than two zeros to express a number properly.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0.0000125234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458499325.1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How to “convert” decimal to Scientific Notation on a TI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78</Words>
  <Application>Microsoft Office PowerPoint</Application>
  <PresentationFormat>On-screen Show (16:10)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Scientific Notation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FA5.1</dc:title>
  <dc:creator>Chris Murray</dc:creator>
  <cp:lastModifiedBy>Chris Murray</cp:lastModifiedBy>
  <cp:revision>4</cp:revision>
  <dcterms:created xsi:type="dcterms:W3CDTF">2021-03-16T18:05:55Z</dcterms:created>
  <dcterms:modified xsi:type="dcterms:W3CDTF">2021-03-16T22:11:52Z</dcterms:modified>
</cp:coreProperties>
</file>