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 id="265" r:id="rId12"/>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2" d="100"/>
          <a:sy n="132" d="100"/>
        </p:scale>
        <p:origin x="-1014" y="-90"/>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E11E42-4298-4B10-89C5-0AA5C1C5330D}"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11E42-4298-4B10-89C5-0AA5C1C5330D}"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11E42-4298-4B10-89C5-0AA5C1C5330D}"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11E42-4298-4B10-89C5-0AA5C1C5330D}"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E11E42-4298-4B10-89C5-0AA5C1C5330D}" type="datetimeFigureOut">
              <a:rPr lang="en-US" smtClean="0"/>
              <a:t>3/16/2021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E11E42-4298-4B10-89C5-0AA5C1C5330D}"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E11E42-4298-4B10-89C5-0AA5C1C5330D}" type="datetimeFigureOut">
              <a:rPr lang="en-US" smtClean="0"/>
              <a:t>3/16/2021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E11E42-4298-4B10-89C5-0AA5C1C5330D}" type="datetimeFigureOut">
              <a:rPr lang="en-US" smtClean="0"/>
              <a:t>3/16/2021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E11E42-4298-4B10-89C5-0AA5C1C5330D}" type="datetimeFigureOut">
              <a:rPr lang="en-US" smtClean="0"/>
              <a:t>3/16/2021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11E42-4298-4B10-89C5-0AA5C1C5330D}"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E11E42-4298-4B10-89C5-0AA5C1C5330D}" type="datetimeFigureOut">
              <a:rPr lang="en-US" smtClean="0"/>
              <a:t>3/16/2021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3983C2-1DCC-4E9F-99D6-2C499DA657F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4EE11E42-4298-4B10-89C5-0AA5C1C5330D}" type="datetimeFigureOut">
              <a:rPr lang="en-US" smtClean="0"/>
              <a:t>3/16/2021</a:t>
            </a:fld>
            <a:endParaRPr lang="en-US"/>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2D3983C2-1DCC-4E9F-99D6-2C499DA657F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FA5.1</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1569660"/>
          </a:xfrm>
          <a:prstGeom prst="rect">
            <a:avLst/>
          </a:prstGeom>
          <a:noFill/>
        </p:spPr>
        <p:txBody>
          <a:bodyPr wrap="square" rtlCol="0">
            <a:spAutoFit/>
          </a:bodyPr>
          <a:lstStyle/>
          <a:p>
            <a:r>
              <a:rPr lang="en-US" sz="2400" dirty="0"/>
              <a:t>13. A 0.120 kg mass is on a level turntable. If there is a coefficient of friction of 0.340 between the turntable and the mass, and the turntable has a period of 1.33 s, what is the maximum distance the mass can be from the center and not fly off? (0.149 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1938992"/>
          </a:xfrm>
          <a:prstGeom prst="rect">
            <a:avLst/>
          </a:prstGeom>
          <a:noFill/>
        </p:spPr>
        <p:txBody>
          <a:bodyPr wrap="square" rtlCol="0">
            <a:spAutoFit/>
          </a:bodyPr>
          <a:lstStyle/>
          <a:p>
            <a:r>
              <a:rPr lang="en-US" sz="2400" dirty="0"/>
              <a:t>14. A 0.0110 kg eraser is on a level turntable 0.180 m from the center. If there is a coefficient of friction of 0.880 between the turntable and the eraser, what is the minimum period of motion the turntable can have for the eraser to remain without flying off? (0.907 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1200329"/>
          </a:xfrm>
          <a:prstGeom prst="rect">
            <a:avLst/>
          </a:prstGeom>
          <a:noFill/>
        </p:spPr>
        <p:txBody>
          <a:bodyPr wrap="square" rtlCol="0">
            <a:spAutoFit/>
          </a:bodyPr>
          <a:lstStyle/>
          <a:p>
            <a:r>
              <a:rPr lang="en-US" sz="2400" dirty="0"/>
              <a:t>1. With what maximum velocity can a car go around a 324 m radius curve if it cannot exceed 0.330 “</a:t>
            </a:r>
            <a:r>
              <a:rPr lang="en-US" sz="2400" dirty="0" err="1"/>
              <a:t>g”s</a:t>
            </a:r>
            <a:r>
              <a:rPr lang="en-US" sz="2400" dirty="0"/>
              <a:t> of lateral acceleration?    (32.4 m/s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1569660"/>
          </a:xfrm>
          <a:prstGeom prst="rect">
            <a:avLst/>
          </a:prstGeom>
          <a:noFill/>
        </p:spPr>
        <p:txBody>
          <a:bodyPr wrap="square" rtlCol="0">
            <a:spAutoFit/>
          </a:bodyPr>
          <a:lstStyle/>
          <a:p>
            <a:r>
              <a:rPr lang="en-US" sz="2400" dirty="0"/>
              <a:t>2.  A Centrifuge has a radius of 5.80 cm, and spins at 2500. RPM.  What is the centripetal acceleration?  </a:t>
            </a:r>
          </a:p>
          <a:p>
            <a:r>
              <a:rPr lang="en-US" sz="2400" dirty="0"/>
              <a:t>(3980 m/s/s)</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830997"/>
          </a:xfrm>
          <a:prstGeom prst="rect">
            <a:avLst/>
          </a:prstGeom>
          <a:noFill/>
        </p:spPr>
        <p:txBody>
          <a:bodyPr wrap="square" rtlCol="0">
            <a:spAutoFit/>
          </a:bodyPr>
          <a:lstStyle/>
          <a:p>
            <a:r>
              <a:rPr lang="en-US" sz="2400" dirty="0"/>
              <a:t>3. What centripetal force would make a 110. kg bike and rider go 14.0 m/s around a 25.0 m radius corner?  (862 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1200329"/>
          </a:xfrm>
          <a:prstGeom prst="rect">
            <a:avLst/>
          </a:prstGeom>
          <a:noFill/>
        </p:spPr>
        <p:txBody>
          <a:bodyPr wrap="square" rtlCol="0">
            <a:spAutoFit/>
          </a:bodyPr>
          <a:lstStyle/>
          <a:p>
            <a:r>
              <a:rPr lang="en-US" sz="2400" dirty="0"/>
              <a:t>4. A spinning carnival ride has a radius of 3.20 m.  What is the period of the ride if it is exerting a centripetal force of 918 N on a 52.0 kg person? (2.68 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1200329"/>
          </a:xfrm>
          <a:prstGeom prst="rect">
            <a:avLst/>
          </a:prstGeom>
          <a:noFill/>
        </p:spPr>
        <p:txBody>
          <a:bodyPr wrap="square" rtlCol="0">
            <a:spAutoFit/>
          </a:bodyPr>
          <a:lstStyle/>
          <a:p>
            <a:r>
              <a:rPr lang="en-US" sz="2400" dirty="0"/>
              <a:t>5. What is the minimum coefficient of friction needed for a 1198 kg car to go 25.0 m/s around a level corner with a radius of 310. m? What about a 3150 kg SUV? (0.206, 0.206)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QL 5.1, 11-14</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1200329"/>
          </a:xfrm>
          <a:prstGeom prst="rect">
            <a:avLst/>
          </a:prstGeom>
          <a:noFill/>
        </p:spPr>
        <p:txBody>
          <a:bodyPr wrap="square" rtlCol="0">
            <a:spAutoFit/>
          </a:bodyPr>
          <a:lstStyle/>
          <a:p>
            <a:r>
              <a:rPr lang="en-US" sz="2400" dirty="0"/>
              <a:t>11. A 1450 kg car with a coefficient of friction of 0.870 goes around a level corner at 27.0 m/s. What is the minimum radius the corner can have? (85.4 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66700"/>
            <a:ext cx="8534400" cy="1200329"/>
          </a:xfrm>
          <a:prstGeom prst="rect">
            <a:avLst/>
          </a:prstGeom>
          <a:noFill/>
        </p:spPr>
        <p:txBody>
          <a:bodyPr wrap="square" rtlCol="0">
            <a:spAutoFit/>
          </a:bodyPr>
          <a:lstStyle/>
          <a:p>
            <a:r>
              <a:rPr lang="en-US" sz="2400" dirty="0"/>
              <a:t>12. There is a coefficient of friction of 0.930 between a 1230 kg car and the level road. What is its maximum possible velocity around a 330. m radius corner? (54.9 m/s)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304</Words>
  <Application>Microsoft Office PowerPoint</Application>
  <PresentationFormat>On-screen Show (16:10)</PresentationFormat>
  <Paragraphs>12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FA5.1</vt:lpstr>
      <vt:lpstr>Slide 2</vt:lpstr>
      <vt:lpstr>Slide 3</vt:lpstr>
      <vt:lpstr>Slide 4</vt:lpstr>
      <vt:lpstr>Slide 5</vt:lpstr>
      <vt:lpstr>Slide 6</vt:lpstr>
      <vt:lpstr>QL 5.1, 11-14</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FA5.1</dc:title>
  <dc:creator>Chris Murray</dc:creator>
  <cp:lastModifiedBy>Chris Murray</cp:lastModifiedBy>
  <cp:revision>2</cp:revision>
  <dcterms:created xsi:type="dcterms:W3CDTF">2021-03-16T18:05:55Z</dcterms:created>
  <dcterms:modified xsi:type="dcterms:W3CDTF">2021-03-16T19:32:08Z</dcterms:modified>
</cp:coreProperties>
</file>