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331" r:id="rId2"/>
    <p:sldId id="351" r:id="rId3"/>
    <p:sldId id="352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373" r:id="rId13"/>
    <p:sldId id="361" r:id="rId14"/>
    <p:sldId id="362" r:id="rId15"/>
    <p:sldId id="363" r:id="rId16"/>
    <p:sldId id="364" r:id="rId17"/>
    <p:sldId id="374" r:id="rId18"/>
    <p:sldId id="365" r:id="rId19"/>
    <p:sldId id="372" r:id="rId20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12" y="-82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Formative Assessment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err="1" smtClean="0"/>
              <a:t>c</a:t>
            </a:r>
            <a:r>
              <a:rPr lang="en-US" dirty="0" smtClean="0"/>
              <a:t>. You are orbiting the planet </a:t>
            </a:r>
            <a:r>
              <a:rPr lang="en-US" dirty="0" err="1" smtClean="0"/>
              <a:t>Qwrmczl</a:t>
            </a:r>
            <a:r>
              <a:rPr lang="en-US" dirty="0" smtClean="0"/>
              <a:t> at a radius of 1.45x10</a:t>
            </a:r>
            <a:r>
              <a:rPr lang="en-US" baseline="30000" dirty="0" smtClean="0"/>
              <a:t>7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dirty="0" smtClean="0"/>
              <a:t>, at a velocity of 3410 </a:t>
            </a:r>
            <a:r>
              <a:rPr lang="en-US" dirty="0" err="1" smtClean="0"/>
              <a:t>m/s</a:t>
            </a:r>
            <a:r>
              <a:rPr lang="en-US" dirty="0" smtClean="0"/>
              <a:t>.  What is its mass?</a:t>
            </a:r>
          </a:p>
          <a:p>
            <a:endParaRPr lang="en-US" dirty="0" smtClean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52400" y="5231368"/>
            <a:ext cx="2286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 smtClean="0"/>
              <a:t>2.53x10</a:t>
            </a:r>
            <a:r>
              <a:rPr lang="en-US" sz="1800" baseline="30000" dirty="0" smtClean="0"/>
              <a:t>24</a:t>
            </a:r>
            <a:r>
              <a:rPr lang="en-US" sz="1800" dirty="0" smtClean="0"/>
              <a:t> </a:t>
            </a:r>
            <a:r>
              <a:rPr lang="en-US" sz="1800" dirty="0" smtClean="0"/>
              <a:t>kg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err="1" smtClean="0"/>
              <a:t>d</a:t>
            </a:r>
            <a:r>
              <a:rPr lang="en-US" dirty="0" smtClean="0"/>
              <a:t>. What is the period of an orbit that is 3.90x10</a:t>
            </a:r>
            <a:r>
              <a:rPr lang="en-US" baseline="30000" dirty="0" smtClean="0"/>
              <a:t>8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dirty="0" smtClean="0"/>
              <a:t> from earth's center? (</a:t>
            </a:r>
            <a:r>
              <a:rPr lang="en-US" dirty="0" err="1" smtClean="0"/>
              <a:t>m</a:t>
            </a:r>
            <a:r>
              <a:rPr lang="en-US" dirty="0" smtClean="0"/>
              <a:t> = 5.97x10</a:t>
            </a:r>
            <a:r>
              <a:rPr lang="en-US" baseline="30000" dirty="0" smtClean="0"/>
              <a:t>24</a:t>
            </a:r>
            <a:r>
              <a:rPr lang="en-US" dirty="0" smtClean="0"/>
              <a:t> kg) </a:t>
            </a:r>
            <a:endParaRPr lang="en-US" dirty="0" smtClean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52400" y="5231368"/>
            <a:ext cx="2286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 smtClean="0"/>
              <a:t>2.43x10</a:t>
            </a:r>
            <a:r>
              <a:rPr lang="en-US" sz="1800" baseline="30000" dirty="0" smtClean="0"/>
              <a:t>6</a:t>
            </a:r>
            <a:r>
              <a:rPr lang="en-US" sz="1800" dirty="0" smtClean="0"/>
              <a:t> </a:t>
            </a:r>
            <a:r>
              <a:rPr lang="en-US" sz="1800" dirty="0" err="1" smtClean="0"/>
              <a:t>s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a.  What is the force of gravity between a 2.60x10</a:t>
            </a:r>
            <a:r>
              <a:rPr lang="en-US" baseline="30000" dirty="0" smtClean="0"/>
              <a:t>13</a:t>
            </a:r>
            <a:r>
              <a:rPr lang="en-US" dirty="0" smtClean="0"/>
              <a:t> kg asteroid and a 56,100 kg spaceship if their centers are 3,560 </a:t>
            </a:r>
            <a:r>
              <a:rPr lang="en-US" dirty="0" err="1" smtClean="0"/>
              <a:t>m</a:t>
            </a:r>
            <a:r>
              <a:rPr lang="en-US" dirty="0" smtClean="0"/>
              <a:t> distant?</a:t>
            </a:r>
          </a:p>
          <a:p>
            <a:endParaRPr lang="en-US" dirty="0" smtClean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52400" y="5231368"/>
            <a:ext cx="2286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 smtClean="0"/>
              <a:t>7.68 </a:t>
            </a:r>
            <a:r>
              <a:rPr lang="en-US" sz="1800" dirty="0" smtClean="0"/>
              <a:t>N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err="1" smtClean="0"/>
              <a:t>b</a:t>
            </a:r>
            <a:r>
              <a:rPr lang="en-US" dirty="0" smtClean="0"/>
              <a:t>. What distance separates the centers of two lead spheres if one has a mass of 123 kg, the other a mass of 12.0 kg and  there is an attractive force of 3.20x10</a:t>
            </a:r>
            <a:r>
              <a:rPr lang="en-US" baseline="30000" dirty="0" smtClean="0"/>
              <a:t>-12</a:t>
            </a:r>
            <a:r>
              <a:rPr lang="en-US" dirty="0" smtClean="0"/>
              <a:t> N?</a:t>
            </a:r>
          </a:p>
          <a:p>
            <a:endParaRPr lang="en-US" dirty="0" smtClean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52400" y="5231368"/>
            <a:ext cx="2286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 smtClean="0"/>
              <a:t>175 </a:t>
            </a:r>
            <a:r>
              <a:rPr lang="en-US" sz="1800" dirty="0" err="1" smtClean="0"/>
              <a:t>m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err="1" smtClean="0"/>
              <a:t>c</a:t>
            </a:r>
            <a:r>
              <a:rPr lang="en-US" dirty="0" smtClean="0"/>
              <a:t>. You are orbiting the planet </a:t>
            </a:r>
            <a:r>
              <a:rPr lang="en-US" dirty="0" err="1" smtClean="0"/>
              <a:t>Wnnydrydrl</a:t>
            </a:r>
            <a:r>
              <a:rPr lang="en-US" dirty="0" smtClean="0"/>
              <a:t> at a radius of 7.80x10</a:t>
            </a:r>
            <a:r>
              <a:rPr lang="en-US" baseline="30000" dirty="0" smtClean="0"/>
              <a:t>6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dirty="0" smtClean="0"/>
              <a:t>, and a period of 2.30x10</a:t>
            </a:r>
            <a:r>
              <a:rPr lang="en-US" baseline="30000" dirty="0" smtClean="0"/>
              <a:t>4 </a:t>
            </a:r>
            <a:r>
              <a:rPr lang="en-US" dirty="0" smtClean="0"/>
              <a:t> seconds.  What is the planet’s mass? </a:t>
            </a:r>
            <a:endParaRPr lang="en-US" dirty="0" smtClean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52400" y="5231368"/>
            <a:ext cx="2286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 smtClean="0"/>
              <a:t>5.31x10</a:t>
            </a:r>
            <a:r>
              <a:rPr lang="en-US" sz="1800" baseline="30000" dirty="0" smtClean="0"/>
              <a:t>23</a:t>
            </a:r>
            <a:r>
              <a:rPr lang="en-US" sz="1800" dirty="0" smtClean="0"/>
              <a:t> </a:t>
            </a:r>
            <a:r>
              <a:rPr lang="en-US" sz="1800" dirty="0" smtClean="0"/>
              <a:t>kg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err="1" smtClean="0"/>
              <a:t>d</a:t>
            </a:r>
            <a:r>
              <a:rPr lang="en-US" dirty="0" smtClean="0"/>
              <a:t>. What is the radius of an orbit around earth (</a:t>
            </a:r>
            <a:r>
              <a:rPr lang="en-US" dirty="0" err="1" smtClean="0"/>
              <a:t>m</a:t>
            </a:r>
            <a:r>
              <a:rPr lang="en-US" dirty="0" smtClean="0"/>
              <a:t> = 5.97x10</a:t>
            </a:r>
            <a:r>
              <a:rPr lang="en-US" baseline="30000" dirty="0" smtClean="0"/>
              <a:t>24</a:t>
            </a:r>
            <a:r>
              <a:rPr lang="en-US" dirty="0" smtClean="0"/>
              <a:t> kg) that has an orbital velocity of 27.2 </a:t>
            </a:r>
            <a:r>
              <a:rPr lang="en-US" dirty="0" err="1" smtClean="0"/>
              <a:t>m/s</a:t>
            </a:r>
            <a:r>
              <a:rPr lang="en-US" dirty="0" smtClean="0"/>
              <a:t>? </a:t>
            </a:r>
            <a:endParaRPr lang="en-US" dirty="0" smtClean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52400" y="5231368"/>
            <a:ext cx="2286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 smtClean="0"/>
              <a:t>5.38x10</a:t>
            </a:r>
            <a:r>
              <a:rPr lang="en-US" sz="1800" baseline="30000" dirty="0" smtClean="0"/>
              <a:t>11</a:t>
            </a:r>
            <a:r>
              <a:rPr lang="en-US" sz="1800" dirty="0" smtClean="0"/>
              <a:t> </a:t>
            </a:r>
            <a:r>
              <a:rPr lang="en-US" sz="1800" dirty="0" err="1" smtClean="0"/>
              <a:t>m</a:t>
            </a:r>
            <a:r>
              <a:rPr lang="en-US" sz="1800" dirty="0" smtClean="0"/>
              <a:t> 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52400" y="5231368"/>
            <a:ext cx="2286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 smtClean="0"/>
              <a:t>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52400" y="5231368"/>
            <a:ext cx="2286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 smtClean="0"/>
              <a:t>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What is the force of gravity between the Philae probe with a mass of 100. kg and comet 67P with a mass of 1.05x10</a:t>
            </a:r>
            <a:r>
              <a:rPr lang="en-US" baseline="30000" dirty="0" smtClean="0"/>
              <a:t>13</a:t>
            </a:r>
            <a:r>
              <a:rPr lang="en-US" dirty="0" smtClean="0"/>
              <a:t> kg if the probe is resting on the surface of the 2.05 km radius comet.  (That we will pretend is spherical - it's highly not)  ( 0.0167 N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 What distance needs to separate the centers of two 5.20 kg spheres so that the force of gravity between them is 1.20x10</a:t>
            </a:r>
            <a:r>
              <a:rPr lang="en-US" baseline="30000" dirty="0" smtClean="0"/>
              <a:t>-9</a:t>
            </a:r>
            <a:r>
              <a:rPr lang="en-US" dirty="0" smtClean="0"/>
              <a:t> N  (1.23 m 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Your 12,500 kg spaceship is orbiting 1.16x10</a:t>
            </a:r>
            <a:r>
              <a:rPr lang="en-US" baseline="30000" dirty="0" smtClean="0"/>
              <a:t>7</a:t>
            </a:r>
            <a:r>
              <a:rPr lang="en-US" dirty="0" smtClean="0"/>
              <a:t> m from the center of a planet every 17,500 s.  What is the mass of the planet? (3.02x10</a:t>
            </a:r>
            <a:r>
              <a:rPr lang="en-US" baseline="30000" dirty="0" smtClean="0"/>
              <a:t>24</a:t>
            </a:r>
            <a:r>
              <a:rPr lang="en-US" dirty="0" smtClean="0"/>
              <a:t> kg)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 At what distance from the center of our 7.35x10</a:t>
            </a:r>
            <a:r>
              <a:rPr lang="en-US" baseline="30000" dirty="0" smtClean="0"/>
              <a:t>22</a:t>
            </a:r>
            <a:r>
              <a:rPr lang="en-US" dirty="0" smtClean="0"/>
              <a:t> kg moon is the orbital velocity 340. m/s?  (4.24x10</a:t>
            </a:r>
            <a:r>
              <a:rPr lang="en-US" baseline="30000" dirty="0" smtClean="0"/>
              <a:t>7</a:t>
            </a:r>
            <a:r>
              <a:rPr lang="en-US" dirty="0" smtClean="0"/>
              <a:t> 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Draw the new orbit:  (Circle or oval indicates your </a:t>
            </a:r>
            <a:r>
              <a:rPr lang="en-US" u="sng" dirty="0" smtClean="0"/>
              <a:t>current</a:t>
            </a:r>
            <a:r>
              <a:rPr lang="en-US" dirty="0" smtClean="0"/>
              <a:t> orbit)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Slow at x:                     Speed up at x:                     Speed up at x:</a:t>
            </a: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613" y="2171700"/>
            <a:ext cx="208618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531268"/>
            <a:ext cx="2311400" cy="1469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2476500"/>
            <a:ext cx="22098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a.  What is the force of gravity between a 6.50x10</a:t>
            </a:r>
            <a:r>
              <a:rPr lang="en-US" baseline="30000" dirty="0" smtClean="0"/>
              <a:t>16</a:t>
            </a:r>
            <a:r>
              <a:rPr lang="en-US" dirty="0" smtClean="0"/>
              <a:t> kg asteroid and a 18,700 kg spaceship if their centers are 1,450 </a:t>
            </a:r>
            <a:r>
              <a:rPr lang="en-US" dirty="0" err="1" smtClean="0"/>
              <a:t>m</a:t>
            </a:r>
            <a:r>
              <a:rPr lang="en-US" dirty="0" smtClean="0"/>
              <a:t> distant? </a:t>
            </a:r>
            <a:endParaRPr lang="en-US" dirty="0" smtClean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52400" y="5231368"/>
            <a:ext cx="2286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 smtClean="0"/>
              <a:t>38,600 </a:t>
            </a:r>
            <a:r>
              <a:rPr lang="en-US" sz="1800" dirty="0" smtClean="0"/>
              <a:t>N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err="1" smtClean="0"/>
              <a:t>b</a:t>
            </a:r>
            <a:r>
              <a:rPr lang="en-US" dirty="0" smtClean="0"/>
              <a:t>. </a:t>
            </a:r>
            <a:r>
              <a:rPr lang="en-US" dirty="0" smtClean="0"/>
              <a:t>The centers of two lead spheres are separated by 6.70 </a:t>
            </a:r>
            <a:r>
              <a:rPr lang="en-US" dirty="0" err="1" smtClean="0"/>
              <a:t>m</a:t>
            </a:r>
            <a:r>
              <a:rPr lang="en-US" dirty="0" smtClean="0"/>
              <a:t>.  If one sphere has a mass of 56.0 kg, and there is an attractive force of 3.70x10</a:t>
            </a:r>
            <a:r>
              <a:rPr lang="en-US" baseline="30000" dirty="0" smtClean="0"/>
              <a:t>-9</a:t>
            </a:r>
            <a:r>
              <a:rPr lang="en-US" dirty="0" smtClean="0"/>
              <a:t> N, what is the mass of the other sphere? </a:t>
            </a:r>
            <a:endParaRPr lang="en-US" dirty="0" smtClean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52400" y="5231368"/>
            <a:ext cx="2286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 smtClean="0"/>
              <a:t>44.5 </a:t>
            </a:r>
            <a:r>
              <a:rPr lang="en-US" sz="1800" dirty="0" smtClean="0"/>
              <a:t>kg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2371</TotalTime>
  <Words>450</Words>
  <Application>Microsoft Office PowerPoint</Application>
  <PresentationFormat>On-screen Show (16:10)</PresentationFormat>
  <Paragraphs>29</Paragraphs>
  <Slides>19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Tualatin High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</cp:lastModifiedBy>
  <cp:revision>198</cp:revision>
  <dcterms:created xsi:type="dcterms:W3CDTF">2017-01-23T20:45:47Z</dcterms:created>
  <dcterms:modified xsi:type="dcterms:W3CDTF">2017-01-23T21:22:06Z</dcterms:modified>
</cp:coreProperties>
</file>