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51" r:id="rId3"/>
    <p:sldId id="358" r:id="rId4"/>
    <p:sldId id="359" r:id="rId5"/>
    <p:sldId id="360" r:id="rId6"/>
    <p:sldId id="361" r:id="rId7"/>
    <p:sldId id="362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78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Formative Assessment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With what maximum velocity can a car go around a 312 m radius curve if it cannot exceed 0.320 “</a:t>
            </a:r>
            <a:r>
              <a:rPr lang="en-US" dirty="0" err="1" smtClean="0"/>
              <a:t>g”s</a:t>
            </a:r>
            <a:r>
              <a:rPr lang="en-US" dirty="0" smtClean="0"/>
              <a:t> of lateral acceleration? (31.3 m/s 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Centrifuge has a radius of 5.75 cm, and spins at 3500. RPM. What is the centripetal acceleration? </a:t>
            </a:r>
          </a:p>
          <a:p>
            <a:r>
              <a:rPr lang="en-US" dirty="0" smtClean="0"/>
              <a:t>(7,720 m/s/s)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centripetal force would make a 120. kg bike and rider go 17.0 m/s around a 178 m radius corner? (195 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spinning carnival ride has a radius of 4.20 m. What is the period of the ride if it is exerting a centripetal force of 895 N on a 64.0 kg person? (3.44 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What is the minimum coefficient of friction needed for a 1205 kg car to go 27.0 m/s around a level corner with a radius of 280. m? What about a 3450 kg SUV? (0.265, 0.265)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question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</TotalTime>
  <Words>173</Words>
  <Application>Microsoft Office PowerPoint</Application>
  <PresentationFormat>On-screen Show (16:10)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197</cp:revision>
  <dcterms:created xsi:type="dcterms:W3CDTF">2012-09-06T04:44:39Z</dcterms:created>
  <dcterms:modified xsi:type="dcterms:W3CDTF">2015-12-03T22:50:09Z</dcterms:modified>
</cp:coreProperties>
</file>