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AC4FD3-CCD4-44BA-B5B8-CAA8A873D06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E83B66-BE87-4CD0-9427-816D6377EC8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C2DA4E-93F1-4ECA-9F73-086E42BA79B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37F7B0-14B8-4271-A9F9-6E5A278B339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0BA49C-8ABB-4602-8A5E-12EF395AA1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F738E0-C87D-4385-9D27-5C56AE1A7B2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730F9-4645-4D07-8624-D47C5838A2A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45D7C9-4D71-4FEA-AFC5-F5AEC227421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AF2478-FFDE-426F-878D-90E7A7FE2B5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A5E505-DD2C-423C-89A6-FCD7E2AA51F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D42E02-70BF-485B-AA01-5F106B8FC72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7D28970-FADB-45E5-92B3-A6A4A228BAE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822325" y="4760913"/>
            <a:ext cx="7864475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The pulley has no friction.  Find the acceleration and the tension in the string.</a:t>
            </a:r>
          </a:p>
          <a:p>
            <a:r>
              <a:rPr lang="en-US"/>
              <a:t>Hint – Guess the direction of acceleration, calculate the weight, set up two F = ma, and solve a system of equations.  (add them together)</a:t>
            </a:r>
          </a:p>
        </p:txBody>
      </p:sp>
      <p:sp>
        <p:nvSpPr>
          <p:cNvPr id="2062" name="Oval 14"/>
          <p:cNvSpPr>
            <a:spLocks noChangeArrowheads="1"/>
          </p:cNvSpPr>
          <p:nvPr/>
        </p:nvSpPr>
        <p:spPr bwMode="auto">
          <a:xfrm>
            <a:off x="3276600" y="1143000"/>
            <a:ext cx="1295400" cy="1295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63" name="Line 15"/>
          <p:cNvSpPr>
            <a:spLocks noChangeShapeType="1"/>
          </p:cNvSpPr>
          <p:nvPr/>
        </p:nvSpPr>
        <p:spPr bwMode="auto">
          <a:xfrm>
            <a:off x="3276600" y="1828800"/>
            <a:ext cx="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64" name="Line 16"/>
          <p:cNvSpPr>
            <a:spLocks noChangeShapeType="1"/>
          </p:cNvSpPr>
          <p:nvPr/>
        </p:nvSpPr>
        <p:spPr bwMode="auto">
          <a:xfrm>
            <a:off x="4572000" y="1752600"/>
            <a:ext cx="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65" name="Rectangle 17"/>
          <p:cNvSpPr>
            <a:spLocks noChangeArrowheads="1"/>
          </p:cNvSpPr>
          <p:nvPr/>
        </p:nvSpPr>
        <p:spPr bwMode="auto">
          <a:xfrm>
            <a:off x="2895600" y="3048000"/>
            <a:ext cx="838200" cy="10668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3.0 kg</a:t>
            </a:r>
          </a:p>
        </p:txBody>
      </p:sp>
      <p:sp>
        <p:nvSpPr>
          <p:cNvPr id="2066" name="Rectangle 18"/>
          <p:cNvSpPr>
            <a:spLocks noChangeArrowheads="1"/>
          </p:cNvSpPr>
          <p:nvPr/>
        </p:nvSpPr>
        <p:spPr bwMode="auto">
          <a:xfrm>
            <a:off x="4157663" y="3276600"/>
            <a:ext cx="838200" cy="6858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2.0 kg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51</Words>
  <Application>Microsoft Office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Default Design</vt:lpstr>
      <vt:lpstr>Slide 1</vt:lpstr>
    </vt:vector>
  </TitlesOfParts>
  <Company>Tigard Tualatin School District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Chris Murray</dc:creator>
  <cp:lastModifiedBy>Chris Murray</cp:lastModifiedBy>
  <cp:revision>5</cp:revision>
  <dcterms:created xsi:type="dcterms:W3CDTF">2007-11-20T17:30:22Z</dcterms:created>
  <dcterms:modified xsi:type="dcterms:W3CDTF">2014-11-12T05:53:07Z</dcterms:modified>
</cp:coreProperties>
</file>