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</p:sldIdLst>
  <p:sldSz cx="6858000" cy="9144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787"/>
    <p:restoredTop sz="90929"/>
  </p:normalViewPr>
  <p:slideViewPr>
    <p:cSldViewPr>
      <p:cViewPr>
        <p:scale>
          <a:sx n="75" d="100"/>
          <a:sy n="75" d="100"/>
        </p:scale>
        <p:origin x="-1428" y="-3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14E314-C98C-4D4F-9EE9-07BF6F8B64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2E24E-81DB-4E5F-A5BB-BBC29D7DFA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75FBC-2B58-4EF2-BCD5-1587548E41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472DC-8326-4CEE-8C6E-AB0F471CBF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D359C-C93E-4699-82B7-3523E19A2A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A60A2-1BF7-48A4-BAA3-D0C8D0C31F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56B81-08A7-4703-995E-A5E31B6BF2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78940-4A10-4381-A1BB-93BB479EBB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22823-0F89-4D3B-BDD4-8C71377922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6CD12-1534-45BC-BB21-363997A880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F10C7-7E17-4EB9-8C19-5DA58B9B97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ABB1F-8926-4EA7-885A-33FD61C86D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46CB22D-68CE-4400-991B-5E9595EA4B1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8636000"/>
            <a:ext cx="6858000" cy="50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943600" y="1143000"/>
            <a:ext cx="457200" cy="7543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439988" y="1141413"/>
            <a:ext cx="4418012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038600" y="3122613"/>
            <a:ext cx="2819400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038600" y="4951413"/>
            <a:ext cx="2819400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038600" y="6629400"/>
            <a:ext cx="2819400" cy="23018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25" name="Group 77"/>
          <p:cNvGrpSpPr>
            <a:grpSpLocks/>
          </p:cNvGrpSpPr>
          <p:nvPr/>
        </p:nvGrpSpPr>
        <p:grpSpPr bwMode="auto">
          <a:xfrm>
            <a:off x="4648200" y="838200"/>
            <a:ext cx="1524000" cy="2286000"/>
            <a:chOff x="576" y="1968"/>
            <a:chExt cx="960" cy="1440"/>
          </a:xfrm>
        </p:grpSpPr>
        <p:sp>
          <p:nvSpPr>
            <p:cNvPr id="2057" name="Line 9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Line 20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26" name="Group 78"/>
          <p:cNvGrpSpPr>
            <a:grpSpLocks/>
          </p:cNvGrpSpPr>
          <p:nvPr/>
        </p:nvGrpSpPr>
        <p:grpSpPr bwMode="auto">
          <a:xfrm>
            <a:off x="4343400" y="2667000"/>
            <a:ext cx="1524000" cy="2286000"/>
            <a:chOff x="576" y="1968"/>
            <a:chExt cx="960" cy="1440"/>
          </a:xfrm>
        </p:grpSpPr>
        <p:sp>
          <p:nvSpPr>
            <p:cNvPr id="2127" name="Line 79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8" name="Line 80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9" name="Line 81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0" name="Line 82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1" name="Line 83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2" name="Line 84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3" name="Line 85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4" name="Line 86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5" name="Line 87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6" name="Line 88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7" name="Line 89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8" name="Line 90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9" name="Line 91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0" name="Line 92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1" name="Line 93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2" name="Line 94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43" name="Group 95"/>
          <p:cNvGrpSpPr>
            <a:grpSpLocks/>
          </p:cNvGrpSpPr>
          <p:nvPr/>
        </p:nvGrpSpPr>
        <p:grpSpPr bwMode="auto">
          <a:xfrm>
            <a:off x="4267200" y="4495800"/>
            <a:ext cx="1524000" cy="2286000"/>
            <a:chOff x="576" y="1968"/>
            <a:chExt cx="960" cy="1440"/>
          </a:xfrm>
        </p:grpSpPr>
        <p:sp>
          <p:nvSpPr>
            <p:cNvPr id="2144" name="Line 96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5" name="Line 97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6" name="Line 98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7" name="Line 99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8" name="Line 100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9" name="Line 101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0" name="Line 102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1" name="Line 103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2" name="Line 104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3" name="Line 105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" name="Line 106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" name="Line 107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6" name="Line 108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7" name="Line 109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8" name="Line 110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" name="Line 111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60" name="Group 112"/>
          <p:cNvGrpSpPr>
            <a:grpSpLocks/>
          </p:cNvGrpSpPr>
          <p:nvPr/>
        </p:nvGrpSpPr>
        <p:grpSpPr bwMode="auto">
          <a:xfrm>
            <a:off x="4267200" y="6400800"/>
            <a:ext cx="1524000" cy="2286000"/>
            <a:chOff x="576" y="1968"/>
            <a:chExt cx="960" cy="1440"/>
          </a:xfrm>
        </p:grpSpPr>
        <p:sp>
          <p:nvSpPr>
            <p:cNvPr id="2161" name="Line 113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2" name="Line 114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3" name="Line 115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4" name="Line 116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5" name="Line 117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6" name="Line 118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7" name="Line 119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8" name="Line 120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9" name="Line 121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0" name="Line 122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1" name="Line 123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2" name="Line 124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3" name="Line 125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4" name="Line 126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5" name="Line 127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6" name="Line 128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77" name="Rectangle 129"/>
          <p:cNvSpPr>
            <a:spLocks noChangeArrowheads="1"/>
          </p:cNvSpPr>
          <p:nvPr/>
        </p:nvSpPr>
        <p:spPr bwMode="auto">
          <a:xfrm>
            <a:off x="2868613" y="1082675"/>
            <a:ext cx="146050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79" name="Rectangle 131"/>
          <p:cNvSpPr>
            <a:spLocks noChangeArrowheads="1"/>
          </p:cNvSpPr>
          <p:nvPr/>
        </p:nvSpPr>
        <p:spPr bwMode="auto">
          <a:xfrm>
            <a:off x="2917825" y="1020763"/>
            <a:ext cx="146050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0" name="Rectangle 132"/>
          <p:cNvSpPr>
            <a:spLocks noChangeArrowheads="1"/>
          </p:cNvSpPr>
          <p:nvPr/>
        </p:nvSpPr>
        <p:spPr bwMode="auto">
          <a:xfrm>
            <a:off x="2878138" y="957263"/>
            <a:ext cx="146050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1" name="Rectangle 133"/>
          <p:cNvSpPr>
            <a:spLocks noChangeArrowheads="1"/>
          </p:cNvSpPr>
          <p:nvPr/>
        </p:nvSpPr>
        <p:spPr bwMode="auto">
          <a:xfrm>
            <a:off x="2895600" y="89535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2" name="Rectangle 134"/>
          <p:cNvSpPr>
            <a:spLocks noChangeArrowheads="1"/>
          </p:cNvSpPr>
          <p:nvPr/>
        </p:nvSpPr>
        <p:spPr bwMode="auto">
          <a:xfrm>
            <a:off x="3162300" y="107950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3" name="Rectangle 135"/>
          <p:cNvSpPr>
            <a:spLocks noChangeArrowheads="1"/>
          </p:cNvSpPr>
          <p:nvPr/>
        </p:nvSpPr>
        <p:spPr bwMode="auto">
          <a:xfrm>
            <a:off x="3113088" y="1017588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4" name="Rectangle 136"/>
          <p:cNvSpPr>
            <a:spLocks noChangeArrowheads="1"/>
          </p:cNvSpPr>
          <p:nvPr/>
        </p:nvSpPr>
        <p:spPr bwMode="auto">
          <a:xfrm>
            <a:off x="3171825" y="958850"/>
            <a:ext cx="146050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5" name="Rectangle 137"/>
          <p:cNvSpPr>
            <a:spLocks noChangeArrowheads="1"/>
          </p:cNvSpPr>
          <p:nvPr/>
        </p:nvSpPr>
        <p:spPr bwMode="auto">
          <a:xfrm>
            <a:off x="3113088" y="896938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6" name="Rectangle 138"/>
          <p:cNvSpPr>
            <a:spLocks noChangeArrowheads="1"/>
          </p:cNvSpPr>
          <p:nvPr/>
        </p:nvSpPr>
        <p:spPr bwMode="auto">
          <a:xfrm>
            <a:off x="3349625" y="1079500"/>
            <a:ext cx="146050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7" name="Rectangle 139"/>
          <p:cNvSpPr>
            <a:spLocks noChangeArrowheads="1"/>
          </p:cNvSpPr>
          <p:nvPr/>
        </p:nvSpPr>
        <p:spPr bwMode="auto">
          <a:xfrm>
            <a:off x="3309938" y="1017588"/>
            <a:ext cx="146050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8" name="Rectangle 140"/>
          <p:cNvSpPr>
            <a:spLocks noChangeArrowheads="1"/>
          </p:cNvSpPr>
          <p:nvPr/>
        </p:nvSpPr>
        <p:spPr bwMode="auto">
          <a:xfrm>
            <a:off x="3357563" y="958850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9" name="Rectangle 141"/>
          <p:cNvSpPr>
            <a:spLocks noChangeArrowheads="1"/>
          </p:cNvSpPr>
          <p:nvPr/>
        </p:nvSpPr>
        <p:spPr bwMode="auto">
          <a:xfrm>
            <a:off x="3357563" y="896938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3" name="Line 145"/>
          <p:cNvSpPr>
            <a:spLocks noChangeShapeType="1"/>
          </p:cNvSpPr>
          <p:nvPr/>
        </p:nvSpPr>
        <p:spPr bwMode="auto">
          <a:xfrm flipV="1">
            <a:off x="3814763" y="914400"/>
            <a:ext cx="76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94" name="Line 146"/>
          <p:cNvSpPr>
            <a:spLocks noChangeShapeType="1"/>
          </p:cNvSpPr>
          <p:nvPr/>
        </p:nvSpPr>
        <p:spPr bwMode="auto">
          <a:xfrm>
            <a:off x="3890963" y="914400"/>
            <a:ext cx="76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95" name="Line 147"/>
          <p:cNvSpPr>
            <a:spLocks noChangeShapeType="1"/>
          </p:cNvSpPr>
          <p:nvPr/>
        </p:nvSpPr>
        <p:spPr bwMode="auto">
          <a:xfrm flipV="1">
            <a:off x="3890963" y="533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96" name="Line 148"/>
          <p:cNvSpPr>
            <a:spLocks noChangeShapeType="1"/>
          </p:cNvSpPr>
          <p:nvPr/>
        </p:nvSpPr>
        <p:spPr bwMode="auto">
          <a:xfrm flipH="1">
            <a:off x="3662363" y="533400"/>
            <a:ext cx="2286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97" name="Line 149"/>
          <p:cNvSpPr>
            <a:spLocks noChangeShapeType="1"/>
          </p:cNvSpPr>
          <p:nvPr/>
        </p:nvSpPr>
        <p:spPr bwMode="auto">
          <a:xfrm>
            <a:off x="3890963" y="5334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98" name="Line 150"/>
          <p:cNvSpPr>
            <a:spLocks noChangeShapeType="1"/>
          </p:cNvSpPr>
          <p:nvPr/>
        </p:nvSpPr>
        <p:spPr bwMode="auto">
          <a:xfrm flipV="1">
            <a:off x="3890963" y="457200"/>
            <a:ext cx="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99" name="Oval 151"/>
          <p:cNvSpPr>
            <a:spLocks noChangeArrowheads="1"/>
          </p:cNvSpPr>
          <p:nvPr/>
        </p:nvSpPr>
        <p:spPr bwMode="auto">
          <a:xfrm>
            <a:off x="3814763" y="304800"/>
            <a:ext cx="152400" cy="152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9" name="Rectangle 191"/>
          <p:cNvSpPr>
            <a:spLocks noChangeArrowheads="1"/>
          </p:cNvSpPr>
          <p:nvPr/>
        </p:nvSpPr>
        <p:spPr bwMode="auto">
          <a:xfrm>
            <a:off x="2895600" y="83820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0" name="Rectangle 192"/>
          <p:cNvSpPr>
            <a:spLocks noChangeArrowheads="1"/>
          </p:cNvSpPr>
          <p:nvPr/>
        </p:nvSpPr>
        <p:spPr bwMode="auto">
          <a:xfrm>
            <a:off x="3128963" y="838200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1" name="Rectangle 193"/>
          <p:cNvSpPr>
            <a:spLocks noChangeArrowheads="1"/>
          </p:cNvSpPr>
          <p:nvPr/>
        </p:nvSpPr>
        <p:spPr bwMode="auto">
          <a:xfrm>
            <a:off x="3357563" y="838200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42" name="Rectangle 194"/>
          <p:cNvSpPr>
            <a:spLocks noChangeArrowheads="1"/>
          </p:cNvSpPr>
          <p:nvPr/>
        </p:nvSpPr>
        <p:spPr bwMode="auto">
          <a:xfrm>
            <a:off x="3276600" y="76200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44" name="Group 196"/>
          <p:cNvGrpSpPr>
            <a:grpSpLocks/>
          </p:cNvGrpSpPr>
          <p:nvPr/>
        </p:nvGrpSpPr>
        <p:grpSpPr bwMode="auto">
          <a:xfrm>
            <a:off x="3962400" y="5181600"/>
            <a:ext cx="2808288" cy="787400"/>
            <a:chOff x="2496" y="3264"/>
            <a:chExt cx="1769" cy="496"/>
          </a:xfrm>
        </p:grpSpPr>
        <p:sp>
          <p:nvSpPr>
            <p:cNvPr id="2245" name="Text Box 197"/>
            <p:cNvSpPr txBox="1">
              <a:spLocks noChangeArrowheads="1"/>
            </p:cNvSpPr>
            <p:nvPr/>
          </p:nvSpPr>
          <p:spPr bwMode="auto">
            <a:xfrm>
              <a:off x="2496" y="3371"/>
              <a:ext cx="1769" cy="38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/>
                <a:t>Riley Construction Co</a:t>
              </a:r>
            </a:p>
          </p:txBody>
        </p:sp>
        <p:sp>
          <p:nvSpPr>
            <p:cNvPr id="2246" name="Line 198"/>
            <p:cNvSpPr>
              <a:spLocks noChangeShapeType="1"/>
            </p:cNvSpPr>
            <p:nvPr/>
          </p:nvSpPr>
          <p:spPr bwMode="auto">
            <a:xfrm>
              <a:off x="2640" y="327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7" name="Line 199"/>
            <p:cNvSpPr>
              <a:spLocks noChangeShapeType="1"/>
            </p:cNvSpPr>
            <p:nvPr/>
          </p:nvSpPr>
          <p:spPr bwMode="auto">
            <a:xfrm>
              <a:off x="4128" y="326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8636000"/>
            <a:ext cx="6858000" cy="50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943600" y="1143000"/>
            <a:ext cx="457200" cy="7543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439988" y="1141413"/>
            <a:ext cx="4418012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038600" y="3122613"/>
            <a:ext cx="2819400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038600" y="4951413"/>
            <a:ext cx="2819400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038600" y="6629400"/>
            <a:ext cx="2819400" cy="23018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72" name="Group 8"/>
          <p:cNvGrpSpPr>
            <a:grpSpLocks/>
          </p:cNvGrpSpPr>
          <p:nvPr/>
        </p:nvGrpSpPr>
        <p:grpSpPr bwMode="auto">
          <a:xfrm>
            <a:off x="4648200" y="838200"/>
            <a:ext cx="1524000" cy="2286000"/>
            <a:chOff x="576" y="1968"/>
            <a:chExt cx="960" cy="1440"/>
          </a:xfrm>
        </p:grpSpPr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Line 12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18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19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Line 22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Line 23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24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9" name="Group 25"/>
          <p:cNvGrpSpPr>
            <a:grpSpLocks/>
          </p:cNvGrpSpPr>
          <p:nvPr/>
        </p:nvGrpSpPr>
        <p:grpSpPr bwMode="auto">
          <a:xfrm>
            <a:off x="4343400" y="2667000"/>
            <a:ext cx="1524000" cy="2286000"/>
            <a:chOff x="576" y="1968"/>
            <a:chExt cx="960" cy="1440"/>
          </a:xfrm>
        </p:grpSpPr>
        <p:sp>
          <p:nvSpPr>
            <p:cNvPr id="11290" name="Line 26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27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28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29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Line 30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Line 31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Line 32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Line 33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Line 34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Line 35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Line 36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Line 37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Line 38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Line 39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Line 40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Line 41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06" name="Group 42"/>
          <p:cNvGrpSpPr>
            <a:grpSpLocks/>
          </p:cNvGrpSpPr>
          <p:nvPr/>
        </p:nvGrpSpPr>
        <p:grpSpPr bwMode="auto">
          <a:xfrm>
            <a:off x="4267200" y="4495800"/>
            <a:ext cx="1524000" cy="2286000"/>
            <a:chOff x="576" y="1968"/>
            <a:chExt cx="960" cy="1440"/>
          </a:xfrm>
        </p:grpSpPr>
        <p:sp>
          <p:nvSpPr>
            <p:cNvPr id="11307" name="Line 43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Line 44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09" name="Line 45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10" name="Line 46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11" name="Line 47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12" name="Line 48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13" name="Line 49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14" name="Line 50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15" name="Line 51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16" name="Line 52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Line 53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18" name="Line 54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19" name="Line 55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20" name="Line 56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21" name="Line 57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22" name="Line 58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23" name="Group 59"/>
          <p:cNvGrpSpPr>
            <a:grpSpLocks/>
          </p:cNvGrpSpPr>
          <p:nvPr/>
        </p:nvGrpSpPr>
        <p:grpSpPr bwMode="auto">
          <a:xfrm>
            <a:off x="4267200" y="6400800"/>
            <a:ext cx="1524000" cy="2286000"/>
            <a:chOff x="576" y="1968"/>
            <a:chExt cx="960" cy="1440"/>
          </a:xfrm>
        </p:grpSpPr>
        <p:sp>
          <p:nvSpPr>
            <p:cNvPr id="11324" name="Line 60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25" name="Line 61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26" name="Line 62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27" name="Line 63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28" name="Line 64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29" name="Line 65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0" name="Line 66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1" name="Line 67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2" name="Line 68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3" name="Line 69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4" name="Line 70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5" name="Line 71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6" name="Line 72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7" name="Line 73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8" name="Line 74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9" name="Line 75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40" name="Rectangle 76"/>
          <p:cNvSpPr>
            <a:spLocks noChangeArrowheads="1"/>
          </p:cNvSpPr>
          <p:nvPr/>
        </p:nvSpPr>
        <p:spPr bwMode="auto">
          <a:xfrm>
            <a:off x="1371600" y="857250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1" name="Rectangle 77"/>
          <p:cNvSpPr>
            <a:spLocks noChangeArrowheads="1"/>
          </p:cNvSpPr>
          <p:nvPr/>
        </p:nvSpPr>
        <p:spPr bwMode="auto">
          <a:xfrm rot="2097264">
            <a:off x="1490663" y="8534400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2" name="Rectangle 78"/>
          <p:cNvSpPr>
            <a:spLocks noChangeArrowheads="1"/>
          </p:cNvSpPr>
          <p:nvPr/>
        </p:nvSpPr>
        <p:spPr bwMode="auto">
          <a:xfrm>
            <a:off x="1681163" y="8577263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3" name="Rectangle 79"/>
          <p:cNvSpPr>
            <a:spLocks noChangeArrowheads="1"/>
          </p:cNvSpPr>
          <p:nvPr/>
        </p:nvSpPr>
        <p:spPr bwMode="auto">
          <a:xfrm>
            <a:off x="1862138" y="8572500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4" name="Rectangle 80"/>
          <p:cNvSpPr>
            <a:spLocks noChangeArrowheads="1"/>
          </p:cNvSpPr>
          <p:nvPr/>
        </p:nvSpPr>
        <p:spPr bwMode="auto">
          <a:xfrm>
            <a:off x="1752600" y="853440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5" name="Oval 81"/>
          <p:cNvSpPr>
            <a:spLocks noChangeArrowheads="1"/>
          </p:cNvSpPr>
          <p:nvPr/>
        </p:nvSpPr>
        <p:spPr bwMode="auto">
          <a:xfrm>
            <a:off x="2590800" y="1524000"/>
            <a:ext cx="304800" cy="304800"/>
          </a:xfrm>
          <a:prstGeom prst="ellipse">
            <a:avLst/>
          </a:prstGeom>
          <a:solidFill>
            <a:srgbClr val="80808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" name="Oval 82"/>
          <p:cNvSpPr>
            <a:spLocks noChangeArrowheads="1"/>
          </p:cNvSpPr>
          <p:nvPr/>
        </p:nvSpPr>
        <p:spPr bwMode="auto">
          <a:xfrm>
            <a:off x="2667000" y="1600200"/>
            <a:ext cx="152400" cy="152400"/>
          </a:xfrm>
          <a:prstGeom prst="ellipse">
            <a:avLst/>
          </a:prstGeom>
          <a:solidFill>
            <a:srgbClr val="969696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7" name="Line 83"/>
          <p:cNvSpPr>
            <a:spLocks noChangeShapeType="1"/>
          </p:cNvSpPr>
          <p:nvPr/>
        </p:nvSpPr>
        <p:spPr bwMode="auto">
          <a:xfrm flipV="1">
            <a:off x="2743200" y="1295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51" name="Line 87"/>
          <p:cNvSpPr>
            <a:spLocks noChangeShapeType="1"/>
          </p:cNvSpPr>
          <p:nvPr/>
        </p:nvSpPr>
        <p:spPr bwMode="auto">
          <a:xfrm>
            <a:off x="457200" y="838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352" name="Group 88"/>
          <p:cNvGrpSpPr>
            <a:grpSpLocks/>
          </p:cNvGrpSpPr>
          <p:nvPr/>
        </p:nvGrpSpPr>
        <p:grpSpPr bwMode="auto">
          <a:xfrm rot="5045364">
            <a:off x="2628900" y="8039100"/>
            <a:ext cx="304800" cy="838200"/>
            <a:chOff x="336" y="3264"/>
            <a:chExt cx="192" cy="528"/>
          </a:xfrm>
        </p:grpSpPr>
        <p:sp>
          <p:nvSpPr>
            <p:cNvPr id="11353" name="Line 89"/>
            <p:cNvSpPr>
              <a:spLocks noChangeShapeType="1"/>
            </p:cNvSpPr>
            <p:nvPr/>
          </p:nvSpPr>
          <p:spPr bwMode="auto">
            <a:xfrm flipV="1">
              <a:off x="432" y="3648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54" name="Line 90"/>
            <p:cNvSpPr>
              <a:spLocks noChangeShapeType="1"/>
            </p:cNvSpPr>
            <p:nvPr/>
          </p:nvSpPr>
          <p:spPr bwMode="auto">
            <a:xfrm>
              <a:off x="480" y="3648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55" name="Line 91"/>
            <p:cNvSpPr>
              <a:spLocks noChangeShapeType="1"/>
            </p:cNvSpPr>
            <p:nvPr/>
          </p:nvSpPr>
          <p:spPr bwMode="auto">
            <a:xfrm flipV="1">
              <a:off x="480" y="3408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56" name="Line 92"/>
            <p:cNvSpPr>
              <a:spLocks noChangeShapeType="1"/>
            </p:cNvSpPr>
            <p:nvPr/>
          </p:nvSpPr>
          <p:spPr bwMode="auto">
            <a:xfrm flipH="1">
              <a:off x="336" y="3408"/>
              <a:ext cx="144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57" name="Line 93"/>
            <p:cNvSpPr>
              <a:spLocks noChangeShapeType="1"/>
            </p:cNvSpPr>
            <p:nvPr/>
          </p:nvSpPr>
          <p:spPr bwMode="auto">
            <a:xfrm flipH="1">
              <a:off x="384" y="3408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58" name="Line 94"/>
            <p:cNvSpPr>
              <a:spLocks noChangeShapeType="1"/>
            </p:cNvSpPr>
            <p:nvPr/>
          </p:nvSpPr>
          <p:spPr bwMode="auto">
            <a:xfrm flipV="1">
              <a:off x="480" y="3360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59" name="Oval 95"/>
            <p:cNvSpPr>
              <a:spLocks noChangeArrowheads="1"/>
            </p:cNvSpPr>
            <p:nvPr/>
          </p:nvSpPr>
          <p:spPr bwMode="auto">
            <a:xfrm>
              <a:off x="432" y="3264"/>
              <a:ext cx="96" cy="9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60" name="Rectangle 96"/>
          <p:cNvSpPr>
            <a:spLocks noChangeArrowheads="1"/>
          </p:cNvSpPr>
          <p:nvPr/>
        </p:nvSpPr>
        <p:spPr bwMode="auto">
          <a:xfrm>
            <a:off x="3433763" y="8562975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1" name="Rectangle 97"/>
          <p:cNvSpPr>
            <a:spLocks noChangeArrowheads="1"/>
          </p:cNvSpPr>
          <p:nvPr/>
        </p:nvSpPr>
        <p:spPr bwMode="auto">
          <a:xfrm>
            <a:off x="2671763" y="8562975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2" name="Rectangle 98"/>
          <p:cNvSpPr>
            <a:spLocks noChangeArrowheads="1"/>
          </p:cNvSpPr>
          <p:nvPr/>
        </p:nvSpPr>
        <p:spPr bwMode="auto">
          <a:xfrm>
            <a:off x="2438400" y="8577263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3" name="Rectangle 99"/>
          <p:cNvSpPr>
            <a:spLocks noChangeArrowheads="1"/>
          </p:cNvSpPr>
          <p:nvPr/>
        </p:nvSpPr>
        <p:spPr bwMode="auto">
          <a:xfrm rot="-1192090">
            <a:off x="2300288" y="8534400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4" name="Rectangle 100"/>
          <p:cNvSpPr>
            <a:spLocks noChangeArrowheads="1"/>
          </p:cNvSpPr>
          <p:nvPr/>
        </p:nvSpPr>
        <p:spPr bwMode="auto">
          <a:xfrm rot="2097264">
            <a:off x="2747963" y="8562975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6" name="Rectangle 102"/>
          <p:cNvSpPr>
            <a:spLocks noChangeArrowheads="1"/>
          </p:cNvSpPr>
          <p:nvPr/>
        </p:nvSpPr>
        <p:spPr bwMode="auto">
          <a:xfrm>
            <a:off x="2667000" y="8486775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7" name="Rectangle 103"/>
          <p:cNvSpPr>
            <a:spLocks noChangeArrowheads="1"/>
          </p:cNvSpPr>
          <p:nvPr/>
        </p:nvSpPr>
        <p:spPr bwMode="auto">
          <a:xfrm rot="2097264">
            <a:off x="2976563" y="8486775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8" name="Rectangle 104"/>
          <p:cNvSpPr>
            <a:spLocks noChangeArrowheads="1"/>
          </p:cNvSpPr>
          <p:nvPr/>
        </p:nvSpPr>
        <p:spPr bwMode="auto">
          <a:xfrm>
            <a:off x="2743200" y="8486775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69" name="Rectangle 105"/>
          <p:cNvSpPr>
            <a:spLocks noChangeArrowheads="1"/>
          </p:cNvSpPr>
          <p:nvPr/>
        </p:nvSpPr>
        <p:spPr bwMode="auto">
          <a:xfrm rot="-1441745">
            <a:off x="2514600" y="8486775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70" name="Rectangle 106"/>
          <p:cNvSpPr>
            <a:spLocks noChangeArrowheads="1"/>
          </p:cNvSpPr>
          <p:nvPr/>
        </p:nvSpPr>
        <p:spPr bwMode="auto">
          <a:xfrm rot="2097264">
            <a:off x="2667000" y="8486775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73" name="Rectangle 109"/>
          <p:cNvSpPr>
            <a:spLocks noChangeArrowheads="1"/>
          </p:cNvSpPr>
          <p:nvPr/>
        </p:nvSpPr>
        <p:spPr bwMode="auto">
          <a:xfrm rot="-21105538">
            <a:off x="1524000" y="8486775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79" name="Rectangle 115"/>
          <p:cNvSpPr>
            <a:spLocks noChangeArrowheads="1"/>
          </p:cNvSpPr>
          <p:nvPr/>
        </p:nvSpPr>
        <p:spPr bwMode="auto">
          <a:xfrm>
            <a:off x="2667000" y="4953000"/>
            <a:ext cx="457200" cy="762000"/>
          </a:xfrm>
          <a:prstGeom prst="rect">
            <a:avLst/>
          </a:prstGeom>
          <a:solidFill>
            <a:srgbClr val="9966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80" name="Line 116"/>
          <p:cNvSpPr>
            <a:spLocks noChangeShapeType="1"/>
          </p:cNvSpPr>
          <p:nvPr/>
        </p:nvSpPr>
        <p:spPr bwMode="auto">
          <a:xfrm>
            <a:off x="2895600" y="1676400"/>
            <a:ext cx="0" cy="327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81" name="Line 117"/>
          <p:cNvSpPr>
            <a:spLocks noChangeShapeType="1"/>
          </p:cNvSpPr>
          <p:nvPr/>
        </p:nvSpPr>
        <p:spPr bwMode="auto">
          <a:xfrm>
            <a:off x="2824163" y="44196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82" name="Line 118"/>
          <p:cNvSpPr>
            <a:spLocks noChangeShapeType="1"/>
          </p:cNvSpPr>
          <p:nvPr/>
        </p:nvSpPr>
        <p:spPr bwMode="auto">
          <a:xfrm>
            <a:off x="2976563" y="41910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83" name="Line 119"/>
          <p:cNvSpPr>
            <a:spLocks noChangeShapeType="1"/>
          </p:cNvSpPr>
          <p:nvPr/>
        </p:nvSpPr>
        <p:spPr bwMode="auto">
          <a:xfrm>
            <a:off x="2671763" y="45720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84" name="AutoShape 120"/>
          <p:cNvSpPr>
            <a:spLocks noChangeArrowheads="1"/>
          </p:cNvSpPr>
          <p:nvPr/>
        </p:nvSpPr>
        <p:spPr bwMode="auto">
          <a:xfrm>
            <a:off x="2438400" y="7543800"/>
            <a:ext cx="762000" cy="533400"/>
          </a:xfrm>
          <a:prstGeom prst="wedgeEllipseCallout">
            <a:avLst>
              <a:gd name="adj1" fmla="val 30417"/>
              <a:gd name="adj2" fmla="val 103569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/>
              <a:t>!</a:t>
            </a:r>
          </a:p>
        </p:txBody>
      </p:sp>
      <p:sp>
        <p:nvSpPr>
          <p:cNvPr id="11385" name="Freeform 121"/>
          <p:cNvSpPr>
            <a:spLocks/>
          </p:cNvSpPr>
          <p:nvPr/>
        </p:nvSpPr>
        <p:spPr bwMode="auto">
          <a:xfrm>
            <a:off x="1035050" y="1676400"/>
            <a:ext cx="1651000" cy="5257800"/>
          </a:xfrm>
          <a:custGeom>
            <a:avLst/>
            <a:gdLst/>
            <a:ahLst/>
            <a:cxnLst>
              <a:cxn ang="0">
                <a:pos x="624" y="0"/>
              </a:cxn>
              <a:cxn ang="0">
                <a:pos x="624" y="384"/>
              </a:cxn>
              <a:cxn ang="0">
                <a:pos x="432" y="672"/>
              </a:cxn>
              <a:cxn ang="0">
                <a:pos x="48" y="1008"/>
              </a:cxn>
              <a:cxn ang="0">
                <a:pos x="336" y="1776"/>
              </a:cxn>
              <a:cxn ang="0">
                <a:pos x="0" y="2640"/>
              </a:cxn>
            </a:cxnLst>
            <a:rect l="0" t="0" r="r" b="b"/>
            <a:pathLst>
              <a:path w="656" h="2640">
                <a:moveTo>
                  <a:pt x="624" y="0"/>
                </a:moveTo>
                <a:cubicBezTo>
                  <a:pt x="640" y="136"/>
                  <a:pt x="656" y="272"/>
                  <a:pt x="624" y="384"/>
                </a:cubicBezTo>
                <a:cubicBezTo>
                  <a:pt x="592" y="496"/>
                  <a:pt x="528" y="568"/>
                  <a:pt x="432" y="672"/>
                </a:cubicBezTo>
                <a:cubicBezTo>
                  <a:pt x="336" y="776"/>
                  <a:pt x="64" y="824"/>
                  <a:pt x="48" y="1008"/>
                </a:cubicBezTo>
                <a:cubicBezTo>
                  <a:pt x="32" y="1192"/>
                  <a:pt x="344" y="1504"/>
                  <a:pt x="336" y="1776"/>
                </a:cubicBezTo>
                <a:cubicBezTo>
                  <a:pt x="328" y="2048"/>
                  <a:pt x="164" y="2344"/>
                  <a:pt x="0" y="264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386" name="Group 122"/>
          <p:cNvGrpSpPr>
            <a:grpSpLocks/>
          </p:cNvGrpSpPr>
          <p:nvPr/>
        </p:nvGrpSpPr>
        <p:grpSpPr bwMode="auto">
          <a:xfrm>
            <a:off x="3962400" y="5181600"/>
            <a:ext cx="2808288" cy="787400"/>
            <a:chOff x="2496" y="3264"/>
            <a:chExt cx="1769" cy="496"/>
          </a:xfrm>
        </p:grpSpPr>
        <p:sp>
          <p:nvSpPr>
            <p:cNvPr id="11387" name="Text Box 123"/>
            <p:cNvSpPr txBox="1">
              <a:spLocks noChangeArrowheads="1"/>
            </p:cNvSpPr>
            <p:nvPr/>
          </p:nvSpPr>
          <p:spPr bwMode="auto">
            <a:xfrm>
              <a:off x="2496" y="3371"/>
              <a:ext cx="1769" cy="38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 sz="3200"/>
                <a:t>Bad Choice</a:t>
              </a:r>
            </a:p>
          </p:txBody>
        </p:sp>
        <p:sp>
          <p:nvSpPr>
            <p:cNvPr id="11388" name="Line 124"/>
            <p:cNvSpPr>
              <a:spLocks noChangeShapeType="1"/>
            </p:cNvSpPr>
            <p:nvPr/>
          </p:nvSpPr>
          <p:spPr bwMode="auto">
            <a:xfrm>
              <a:off x="2640" y="327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89" name="Line 125"/>
            <p:cNvSpPr>
              <a:spLocks noChangeShapeType="1"/>
            </p:cNvSpPr>
            <p:nvPr/>
          </p:nvSpPr>
          <p:spPr bwMode="auto">
            <a:xfrm>
              <a:off x="4128" y="326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8636000"/>
            <a:ext cx="6858000" cy="50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943600" y="1143000"/>
            <a:ext cx="457200" cy="7543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439988" y="1141413"/>
            <a:ext cx="4418012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038600" y="3122613"/>
            <a:ext cx="2819400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038600" y="4951413"/>
            <a:ext cx="2819400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038600" y="6629400"/>
            <a:ext cx="2819400" cy="23018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96" name="Group 8"/>
          <p:cNvGrpSpPr>
            <a:grpSpLocks/>
          </p:cNvGrpSpPr>
          <p:nvPr/>
        </p:nvGrpSpPr>
        <p:grpSpPr bwMode="auto">
          <a:xfrm>
            <a:off x="4648200" y="838200"/>
            <a:ext cx="1524000" cy="2286000"/>
            <a:chOff x="576" y="1968"/>
            <a:chExt cx="960" cy="1440"/>
          </a:xfrm>
        </p:grpSpPr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10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Line 12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14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15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Line 17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Line 18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Line 20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Line 21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Line 22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13" name="Group 25"/>
          <p:cNvGrpSpPr>
            <a:grpSpLocks/>
          </p:cNvGrpSpPr>
          <p:nvPr/>
        </p:nvGrpSpPr>
        <p:grpSpPr bwMode="auto">
          <a:xfrm>
            <a:off x="4343400" y="2667000"/>
            <a:ext cx="1524000" cy="2286000"/>
            <a:chOff x="576" y="1968"/>
            <a:chExt cx="960" cy="1440"/>
          </a:xfrm>
        </p:grpSpPr>
        <p:sp>
          <p:nvSpPr>
            <p:cNvPr id="12314" name="Line 26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Line 27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Line 28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29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Line 30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Line 31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Line 32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Line 33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Line 34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Line 35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Line 36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Line 37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Line 38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Line 39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Line 40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Line 41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30" name="Group 42"/>
          <p:cNvGrpSpPr>
            <a:grpSpLocks/>
          </p:cNvGrpSpPr>
          <p:nvPr/>
        </p:nvGrpSpPr>
        <p:grpSpPr bwMode="auto">
          <a:xfrm>
            <a:off x="4267200" y="4495800"/>
            <a:ext cx="1524000" cy="2286000"/>
            <a:chOff x="576" y="1968"/>
            <a:chExt cx="960" cy="1440"/>
          </a:xfrm>
        </p:grpSpPr>
        <p:sp>
          <p:nvSpPr>
            <p:cNvPr id="12331" name="Line 43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32" name="Line 44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33" name="Line 45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34" name="Line 46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35" name="Line 47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36" name="Line 48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37" name="Line 49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38" name="Line 50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39" name="Line 51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40" name="Line 52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41" name="Line 53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42" name="Line 54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43" name="Line 55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44" name="Line 56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45" name="Line 57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46" name="Line 58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47" name="Group 59"/>
          <p:cNvGrpSpPr>
            <a:grpSpLocks/>
          </p:cNvGrpSpPr>
          <p:nvPr/>
        </p:nvGrpSpPr>
        <p:grpSpPr bwMode="auto">
          <a:xfrm>
            <a:off x="4267200" y="6400800"/>
            <a:ext cx="1524000" cy="2286000"/>
            <a:chOff x="576" y="1968"/>
            <a:chExt cx="960" cy="1440"/>
          </a:xfrm>
        </p:grpSpPr>
        <p:sp>
          <p:nvSpPr>
            <p:cNvPr id="12348" name="Line 60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49" name="Line 61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50" name="Line 62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51" name="Line 63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52" name="Line 64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53" name="Line 65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54" name="Line 66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55" name="Line 67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56" name="Line 68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57" name="Line 69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58" name="Line 70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59" name="Line 71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60" name="Line 72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61" name="Line 73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62" name="Line 74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63" name="Line 75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64" name="Rectangle 76"/>
          <p:cNvSpPr>
            <a:spLocks noChangeArrowheads="1"/>
          </p:cNvSpPr>
          <p:nvPr/>
        </p:nvSpPr>
        <p:spPr bwMode="auto">
          <a:xfrm>
            <a:off x="1371600" y="857250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5" name="Rectangle 77"/>
          <p:cNvSpPr>
            <a:spLocks noChangeArrowheads="1"/>
          </p:cNvSpPr>
          <p:nvPr/>
        </p:nvSpPr>
        <p:spPr bwMode="auto">
          <a:xfrm rot="2097264">
            <a:off x="1490663" y="8534400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6" name="Rectangle 78"/>
          <p:cNvSpPr>
            <a:spLocks noChangeArrowheads="1"/>
          </p:cNvSpPr>
          <p:nvPr/>
        </p:nvSpPr>
        <p:spPr bwMode="auto">
          <a:xfrm>
            <a:off x="1681163" y="8577263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7" name="Rectangle 79"/>
          <p:cNvSpPr>
            <a:spLocks noChangeArrowheads="1"/>
          </p:cNvSpPr>
          <p:nvPr/>
        </p:nvSpPr>
        <p:spPr bwMode="auto">
          <a:xfrm>
            <a:off x="1862138" y="8572500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8" name="Rectangle 80"/>
          <p:cNvSpPr>
            <a:spLocks noChangeArrowheads="1"/>
          </p:cNvSpPr>
          <p:nvPr/>
        </p:nvSpPr>
        <p:spPr bwMode="auto">
          <a:xfrm>
            <a:off x="1752600" y="853440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9" name="Oval 81"/>
          <p:cNvSpPr>
            <a:spLocks noChangeArrowheads="1"/>
          </p:cNvSpPr>
          <p:nvPr/>
        </p:nvSpPr>
        <p:spPr bwMode="auto">
          <a:xfrm>
            <a:off x="2590800" y="1524000"/>
            <a:ext cx="304800" cy="304800"/>
          </a:xfrm>
          <a:prstGeom prst="ellipse">
            <a:avLst/>
          </a:prstGeom>
          <a:solidFill>
            <a:srgbClr val="80808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0" name="Oval 82"/>
          <p:cNvSpPr>
            <a:spLocks noChangeArrowheads="1"/>
          </p:cNvSpPr>
          <p:nvPr/>
        </p:nvSpPr>
        <p:spPr bwMode="auto">
          <a:xfrm>
            <a:off x="2667000" y="1600200"/>
            <a:ext cx="152400" cy="152400"/>
          </a:xfrm>
          <a:prstGeom prst="ellipse">
            <a:avLst/>
          </a:prstGeom>
          <a:solidFill>
            <a:srgbClr val="969696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1" name="Line 83"/>
          <p:cNvSpPr>
            <a:spLocks noChangeShapeType="1"/>
          </p:cNvSpPr>
          <p:nvPr/>
        </p:nvSpPr>
        <p:spPr bwMode="auto">
          <a:xfrm flipV="1">
            <a:off x="2743200" y="1295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75" name="Line 87"/>
          <p:cNvSpPr>
            <a:spLocks noChangeShapeType="1"/>
          </p:cNvSpPr>
          <p:nvPr/>
        </p:nvSpPr>
        <p:spPr bwMode="auto">
          <a:xfrm>
            <a:off x="457200" y="838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77" name="Line 89"/>
          <p:cNvSpPr>
            <a:spLocks noChangeShapeType="1"/>
          </p:cNvSpPr>
          <p:nvPr/>
        </p:nvSpPr>
        <p:spPr bwMode="auto">
          <a:xfrm rot="5045364" flipV="1">
            <a:off x="2443163" y="8412163"/>
            <a:ext cx="76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78" name="Line 90"/>
          <p:cNvSpPr>
            <a:spLocks noChangeShapeType="1"/>
          </p:cNvSpPr>
          <p:nvPr/>
        </p:nvSpPr>
        <p:spPr bwMode="auto">
          <a:xfrm rot="5045364">
            <a:off x="2451100" y="8488363"/>
            <a:ext cx="76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79" name="Line 91"/>
          <p:cNvSpPr>
            <a:spLocks noChangeShapeType="1"/>
          </p:cNvSpPr>
          <p:nvPr/>
        </p:nvSpPr>
        <p:spPr bwMode="auto">
          <a:xfrm rot="5045364" flipV="1">
            <a:off x="2751138" y="8308975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80" name="Line 92"/>
          <p:cNvSpPr>
            <a:spLocks noChangeShapeType="1"/>
          </p:cNvSpPr>
          <p:nvPr/>
        </p:nvSpPr>
        <p:spPr bwMode="auto">
          <a:xfrm rot="5045364" flipV="1">
            <a:off x="3015456" y="8471695"/>
            <a:ext cx="92075" cy="157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81" name="Line 93"/>
          <p:cNvSpPr>
            <a:spLocks noChangeShapeType="1"/>
          </p:cNvSpPr>
          <p:nvPr/>
        </p:nvSpPr>
        <p:spPr bwMode="auto">
          <a:xfrm rot="5045364" flipH="1" flipV="1">
            <a:off x="2861469" y="8489157"/>
            <a:ext cx="88900" cy="15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82" name="Line 94"/>
          <p:cNvSpPr>
            <a:spLocks noChangeShapeType="1"/>
          </p:cNvSpPr>
          <p:nvPr/>
        </p:nvSpPr>
        <p:spPr bwMode="auto">
          <a:xfrm rot="5045364" flipV="1">
            <a:off x="3016250" y="8470900"/>
            <a:ext cx="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83" name="Oval 95"/>
          <p:cNvSpPr>
            <a:spLocks noChangeArrowheads="1"/>
          </p:cNvSpPr>
          <p:nvPr/>
        </p:nvSpPr>
        <p:spPr bwMode="auto">
          <a:xfrm rot="5045364">
            <a:off x="3052763" y="8421688"/>
            <a:ext cx="152400" cy="152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4" name="Rectangle 96"/>
          <p:cNvSpPr>
            <a:spLocks noChangeArrowheads="1"/>
          </p:cNvSpPr>
          <p:nvPr/>
        </p:nvSpPr>
        <p:spPr bwMode="auto">
          <a:xfrm>
            <a:off x="3433763" y="8562975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5" name="Rectangle 97"/>
          <p:cNvSpPr>
            <a:spLocks noChangeArrowheads="1"/>
          </p:cNvSpPr>
          <p:nvPr/>
        </p:nvSpPr>
        <p:spPr bwMode="auto">
          <a:xfrm>
            <a:off x="2671763" y="8562975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6" name="Rectangle 98"/>
          <p:cNvSpPr>
            <a:spLocks noChangeArrowheads="1"/>
          </p:cNvSpPr>
          <p:nvPr/>
        </p:nvSpPr>
        <p:spPr bwMode="auto">
          <a:xfrm>
            <a:off x="2438400" y="8577263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7" name="Rectangle 99"/>
          <p:cNvSpPr>
            <a:spLocks noChangeArrowheads="1"/>
          </p:cNvSpPr>
          <p:nvPr/>
        </p:nvSpPr>
        <p:spPr bwMode="auto">
          <a:xfrm rot="-1192090">
            <a:off x="2300288" y="8534400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88" name="Rectangle 100"/>
          <p:cNvSpPr>
            <a:spLocks noChangeArrowheads="1"/>
          </p:cNvSpPr>
          <p:nvPr/>
        </p:nvSpPr>
        <p:spPr bwMode="auto">
          <a:xfrm rot="2097264">
            <a:off x="2747963" y="8562975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7" name="Rectangle 109"/>
          <p:cNvSpPr>
            <a:spLocks noChangeArrowheads="1"/>
          </p:cNvSpPr>
          <p:nvPr/>
        </p:nvSpPr>
        <p:spPr bwMode="auto">
          <a:xfrm rot="-21105538">
            <a:off x="1524000" y="8486775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3" name="Rectangle 115"/>
          <p:cNvSpPr>
            <a:spLocks noChangeArrowheads="1"/>
          </p:cNvSpPr>
          <p:nvPr/>
        </p:nvSpPr>
        <p:spPr bwMode="auto">
          <a:xfrm rot="-1469769">
            <a:off x="2590800" y="7696200"/>
            <a:ext cx="457200" cy="762000"/>
          </a:xfrm>
          <a:prstGeom prst="rect">
            <a:avLst/>
          </a:prstGeom>
          <a:solidFill>
            <a:srgbClr val="9966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5" name="Freeform 117"/>
          <p:cNvSpPr>
            <a:spLocks/>
          </p:cNvSpPr>
          <p:nvPr/>
        </p:nvSpPr>
        <p:spPr bwMode="auto">
          <a:xfrm>
            <a:off x="1016000" y="1524000"/>
            <a:ext cx="2959100" cy="6172200"/>
          </a:xfrm>
          <a:custGeom>
            <a:avLst/>
            <a:gdLst/>
            <a:ahLst/>
            <a:cxnLst>
              <a:cxn ang="0">
                <a:pos x="1040" y="3888"/>
              </a:cxn>
              <a:cxn ang="0">
                <a:pos x="944" y="3696"/>
              </a:cxn>
              <a:cxn ang="0">
                <a:pos x="128" y="3552"/>
              </a:cxn>
              <a:cxn ang="0">
                <a:pos x="1712" y="2112"/>
              </a:cxn>
              <a:cxn ang="0">
                <a:pos x="1040" y="864"/>
              </a:cxn>
              <a:cxn ang="0">
                <a:pos x="1280" y="240"/>
              </a:cxn>
              <a:cxn ang="0">
                <a:pos x="1136" y="0"/>
              </a:cxn>
            </a:cxnLst>
            <a:rect l="0" t="0" r="r" b="b"/>
            <a:pathLst>
              <a:path w="1864" h="3888">
                <a:moveTo>
                  <a:pt x="1040" y="3888"/>
                </a:moveTo>
                <a:cubicBezTo>
                  <a:pt x="1068" y="3820"/>
                  <a:pt x="1096" y="3752"/>
                  <a:pt x="944" y="3696"/>
                </a:cubicBezTo>
                <a:cubicBezTo>
                  <a:pt x="792" y="3640"/>
                  <a:pt x="0" y="3816"/>
                  <a:pt x="128" y="3552"/>
                </a:cubicBezTo>
                <a:cubicBezTo>
                  <a:pt x="256" y="3288"/>
                  <a:pt x="1560" y="2560"/>
                  <a:pt x="1712" y="2112"/>
                </a:cubicBezTo>
                <a:cubicBezTo>
                  <a:pt x="1864" y="1664"/>
                  <a:pt x="1112" y="1176"/>
                  <a:pt x="1040" y="864"/>
                </a:cubicBezTo>
                <a:cubicBezTo>
                  <a:pt x="968" y="552"/>
                  <a:pt x="1264" y="384"/>
                  <a:pt x="1280" y="240"/>
                </a:cubicBezTo>
                <a:cubicBezTo>
                  <a:pt x="1296" y="96"/>
                  <a:pt x="1216" y="48"/>
                  <a:pt x="1136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6" name="AutoShape 118"/>
          <p:cNvSpPr>
            <a:spLocks noChangeArrowheads="1"/>
          </p:cNvSpPr>
          <p:nvPr/>
        </p:nvSpPr>
        <p:spPr bwMode="auto">
          <a:xfrm>
            <a:off x="3048000" y="6858000"/>
            <a:ext cx="1371600" cy="1219200"/>
          </a:xfrm>
          <a:prstGeom prst="wedgeEllipseCallout">
            <a:avLst>
              <a:gd name="adj1" fmla="val -40509"/>
              <a:gd name="adj2" fmla="val 82815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/>
              <a:t>The End</a:t>
            </a:r>
          </a:p>
        </p:txBody>
      </p:sp>
      <p:grpSp>
        <p:nvGrpSpPr>
          <p:cNvPr id="12411" name="Group 123"/>
          <p:cNvGrpSpPr>
            <a:grpSpLocks/>
          </p:cNvGrpSpPr>
          <p:nvPr/>
        </p:nvGrpSpPr>
        <p:grpSpPr bwMode="auto">
          <a:xfrm>
            <a:off x="3962400" y="5181600"/>
            <a:ext cx="2808288" cy="787400"/>
            <a:chOff x="2496" y="3264"/>
            <a:chExt cx="1769" cy="496"/>
          </a:xfrm>
        </p:grpSpPr>
        <p:sp>
          <p:nvSpPr>
            <p:cNvPr id="12412" name="Text Box 124"/>
            <p:cNvSpPr txBox="1">
              <a:spLocks noChangeArrowheads="1"/>
            </p:cNvSpPr>
            <p:nvPr/>
          </p:nvSpPr>
          <p:spPr bwMode="auto">
            <a:xfrm>
              <a:off x="2496" y="3371"/>
              <a:ext cx="1769" cy="38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/>
              <a:r>
                <a:rPr lang="en-US"/>
                <a:t>Riley Construction Co</a:t>
              </a:r>
            </a:p>
          </p:txBody>
        </p:sp>
        <p:sp>
          <p:nvSpPr>
            <p:cNvPr id="12413" name="Line 125"/>
            <p:cNvSpPr>
              <a:spLocks noChangeShapeType="1"/>
            </p:cNvSpPr>
            <p:nvPr/>
          </p:nvSpPr>
          <p:spPr bwMode="auto">
            <a:xfrm>
              <a:off x="2640" y="327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14" name="Line 126"/>
            <p:cNvSpPr>
              <a:spLocks noChangeShapeType="1"/>
            </p:cNvSpPr>
            <p:nvPr/>
          </p:nvSpPr>
          <p:spPr bwMode="auto">
            <a:xfrm>
              <a:off x="4128" y="326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8636000"/>
            <a:ext cx="6858000" cy="50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5943600" y="1143000"/>
            <a:ext cx="457200" cy="7543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439988" y="1141413"/>
            <a:ext cx="4418012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038600" y="3122613"/>
            <a:ext cx="2819400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038600" y="4951413"/>
            <a:ext cx="2819400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038600" y="6629400"/>
            <a:ext cx="2819400" cy="23018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20" name="Group 8"/>
          <p:cNvGrpSpPr>
            <a:grpSpLocks/>
          </p:cNvGrpSpPr>
          <p:nvPr/>
        </p:nvGrpSpPr>
        <p:grpSpPr bwMode="auto">
          <a:xfrm>
            <a:off x="4648200" y="838200"/>
            <a:ext cx="1524000" cy="2286000"/>
            <a:chOff x="576" y="1968"/>
            <a:chExt cx="960" cy="1440"/>
          </a:xfrm>
        </p:grpSpPr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Line 12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Line 13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Line 14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Line 15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Line 16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Line 17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Line 19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20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Line 21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Line 22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Line 23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Line 24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37" name="Group 25"/>
          <p:cNvGrpSpPr>
            <a:grpSpLocks/>
          </p:cNvGrpSpPr>
          <p:nvPr/>
        </p:nvGrpSpPr>
        <p:grpSpPr bwMode="auto">
          <a:xfrm>
            <a:off x="4343400" y="2667000"/>
            <a:ext cx="1524000" cy="2286000"/>
            <a:chOff x="576" y="1968"/>
            <a:chExt cx="960" cy="1440"/>
          </a:xfrm>
        </p:grpSpPr>
        <p:sp>
          <p:nvSpPr>
            <p:cNvPr id="13338" name="Line 26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Line 27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Line 28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Line 29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Line 30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Line 31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Line 32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Line 33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Line 34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Line 35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Line 36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Line 37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Line 38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Line 39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Line 40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Line 41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54" name="Group 42"/>
          <p:cNvGrpSpPr>
            <a:grpSpLocks/>
          </p:cNvGrpSpPr>
          <p:nvPr/>
        </p:nvGrpSpPr>
        <p:grpSpPr bwMode="auto">
          <a:xfrm>
            <a:off x="4267200" y="4495800"/>
            <a:ext cx="1524000" cy="2286000"/>
            <a:chOff x="576" y="1968"/>
            <a:chExt cx="960" cy="1440"/>
          </a:xfrm>
        </p:grpSpPr>
        <p:sp>
          <p:nvSpPr>
            <p:cNvPr id="13355" name="Line 43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Line 44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57" name="Line 45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58" name="Line 46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Line 47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Line 48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Line 49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62" name="Line 50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63" name="Line 51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64" name="Line 52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65" name="Line 53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66" name="Line 54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67" name="Line 55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68" name="Line 56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69" name="Line 57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70" name="Line 58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71" name="Group 59"/>
          <p:cNvGrpSpPr>
            <a:grpSpLocks/>
          </p:cNvGrpSpPr>
          <p:nvPr/>
        </p:nvGrpSpPr>
        <p:grpSpPr bwMode="auto">
          <a:xfrm>
            <a:off x="4267200" y="6400800"/>
            <a:ext cx="1524000" cy="2286000"/>
            <a:chOff x="576" y="1968"/>
            <a:chExt cx="960" cy="1440"/>
          </a:xfrm>
        </p:grpSpPr>
        <p:sp>
          <p:nvSpPr>
            <p:cNvPr id="13372" name="Line 60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73" name="Line 61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74" name="Line 62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75" name="Line 63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76" name="Line 64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77" name="Line 65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78" name="Line 66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79" name="Line 67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80" name="Line 68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81" name="Line 69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82" name="Line 70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83" name="Line 71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84" name="Line 72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85" name="Line 73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86" name="Line 74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87" name="Line 75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88" name="Rectangle 76"/>
          <p:cNvSpPr>
            <a:spLocks noChangeArrowheads="1"/>
          </p:cNvSpPr>
          <p:nvPr/>
        </p:nvSpPr>
        <p:spPr bwMode="auto">
          <a:xfrm>
            <a:off x="2868613" y="1082675"/>
            <a:ext cx="146050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89" name="Rectangle 77"/>
          <p:cNvSpPr>
            <a:spLocks noChangeArrowheads="1"/>
          </p:cNvSpPr>
          <p:nvPr/>
        </p:nvSpPr>
        <p:spPr bwMode="auto">
          <a:xfrm>
            <a:off x="2917825" y="1020763"/>
            <a:ext cx="146050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90" name="Rectangle 78"/>
          <p:cNvSpPr>
            <a:spLocks noChangeArrowheads="1"/>
          </p:cNvSpPr>
          <p:nvPr/>
        </p:nvSpPr>
        <p:spPr bwMode="auto">
          <a:xfrm>
            <a:off x="2878138" y="957263"/>
            <a:ext cx="146050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91" name="Rectangle 79"/>
          <p:cNvSpPr>
            <a:spLocks noChangeArrowheads="1"/>
          </p:cNvSpPr>
          <p:nvPr/>
        </p:nvSpPr>
        <p:spPr bwMode="auto">
          <a:xfrm>
            <a:off x="2819400" y="89535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92" name="Rectangle 80"/>
          <p:cNvSpPr>
            <a:spLocks noChangeArrowheads="1"/>
          </p:cNvSpPr>
          <p:nvPr/>
        </p:nvSpPr>
        <p:spPr bwMode="auto">
          <a:xfrm>
            <a:off x="3162300" y="107950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93" name="Rectangle 81"/>
          <p:cNvSpPr>
            <a:spLocks noChangeArrowheads="1"/>
          </p:cNvSpPr>
          <p:nvPr/>
        </p:nvSpPr>
        <p:spPr bwMode="auto">
          <a:xfrm>
            <a:off x="3113088" y="1017588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94" name="Rectangle 82"/>
          <p:cNvSpPr>
            <a:spLocks noChangeArrowheads="1"/>
          </p:cNvSpPr>
          <p:nvPr/>
        </p:nvSpPr>
        <p:spPr bwMode="auto">
          <a:xfrm>
            <a:off x="3171825" y="958850"/>
            <a:ext cx="146050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95" name="Rectangle 83"/>
          <p:cNvSpPr>
            <a:spLocks noChangeArrowheads="1"/>
          </p:cNvSpPr>
          <p:nvPr/>
        </p:nvSpPr>
        <p:spPr bwMode="auto">
          <a:xfrm>
            <a:off x="3113088" y="896938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96" name="Rectangle 84"/>
          <p:cNvSpPr>
            <a:spLocks noChangeArrowheads="1"/>
          </p:cNvSpPr>
          <p:nvPr/>
        </p:nvSpPr>
        <p:spPr bwMode="auto">
          <a:xfrm>
            <a:off x="3349625" y="1079500"/>
            <a:ext cx="146050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97" name="Rectangle 85"/>
          <p:cNvSpPr>
            <a:spLocks noChangeArrowheads="1"/>
          </p:cNvSpPr>
          <p:nvPr/>
        </p:nvSpPr>
        <p:spPr bwMode="auto">
          <a:xfrm>
            <a:off x="3309938" y="1017588"/>
            <a:ext cx="146050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98" name="Rectangle 86"/>
          <p:cNvSpPr>
            <a:spLocks noChangeArrowheads="1"/>
          </p:cNvSpPr>
          <p:nvPr/>
        </p:nvSpPr>
        <p:spPr bwMode="auto">
          <a:xfrm>
            <a:off x="3357563" y="958850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99" name="Rectangle 87"/>
          <p:cNvSpPr>
            <a:spLocks noChangeArrowheads="1"/>
          </p:cNvSpPr>
          <p:nvPr/>
        </p:nvSpPr>
        <p:spPr bwMode="auto">
          <a:xfrm>
            <a:off x="3357563" y="896938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00" name="Line 88"/>
          <p:cNvSpPr>
            <a:spLocks noChangeShapeType="1"/>
          </p:cNvSpPr>
          <p:nvPr/>
        </p:nvSpPr>
        <p:spPr bwMode="auto">
          <a:xfrm flipV="1">
            <a:off x="2438400" y="914400"/>
            <a:ext cx="76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01" name="Line 89"/>
          <p:cNvSpPr>
            <a:spLocks noChangeShapeType="1"/>
          </p:cNvSpPr>
          <p:nvPr/>
        </p:nvSpPr>
        <p:spPr bwMode="auto">
          <a:xfrm>
            <a:off x="2514600" y="914400"/>
            <a:ext cx="76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02" name="Line 90"/>
          <p:cNvSpPr>
            <a:spLocks noChangeShapeType="1"/>
          </p:cNvSpPr>
          <p:nvPr/>
        </p:nvSpPr>
        <p:spPr bwMode="auto">
          <a:xfrm flipV="1">
            <a:off x="2514600" y="533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03" name="Line 91"/>
          <p:cNvSpPr>
            <a:spLocks noChangeShapeType="1"/>
          </p:cNvSpPr>
          <p:nvPr/>
        </p:nvSpPr>
        <p:spPr bwMode="auto">
          <a:xfrm flipH="1">
            <a:off x="2286000" y="533400"/>
            <a:ext cx="2286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04" name="Line 92"/>
          <p:cNvSpPr>
            <a:spLocks noChangeShapeType="1"/>
          </p:cNvSpPr>
          <p:nvPr/>
        </p:nvSpPr>
        <p:spPr bwMode="auto">
          <a:xfrm flipH="1">
            <a:off x="2362200" y="5334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05" name="Line 93"/>
          <p:cNvSpPr>
            <a:spLocks noChangeShapeType="1"/>
          </p:cNvSpPr>
          <p:nvPr/>
        </p:nvSpPr>
        <p:spPr bwMode="auto">
          <a:xfrm flipV="1">
            <a:off x="2514600" y="457200"/>
            <a:ext cx="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06" name="Oval 94"/>
          <p:cNvSpPr>
            <a:spLocks noChangeArrowheads="1"/>
          </p:cNvSpPr>
          <p:nvPr/>
        </p:nvSpPr>
        <p:spPr bwMode="auto">
          <a:xfrm>
            <a:off x="2438400" y="304800"/>
            <a:ext cx="152400" cy="152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07" name="Rectangle 95"/>
          <p:cNvSpPr>
            <a:spLocks noChangeArrowheads="1"/>
          </p:cNvSpPr>
          <p:nvPr/>
        </p:nvSpPr>
        <p:spPr bwMode="auto">
          <a:xfrm rot="-2531678">
            <a:off x="1524000" y="2824163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08" name="Line 96"/>
          <p:cNvSpPr>
            <a:spLocks noChangeShapeType="1"/>
          </p:cNvSpPr>
          <p:nvPr/>
        </p:nvSpPr>
        <p:spPr bwMode="auto">
          <a:xfrm>
            <a:off x="1524000" y="2643188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09" name="Line 97"/>
          <p:cNvSpPr>
            <a:spLocks noChangeShapeType="1"/>
          </p:cNvSpPr>
          <p:nvPr/>
        </p:nvSpPr>
        <p:spPr bwMode="auto">
          <a:xfrm>
            <a:off x="1614488" y="2514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0" name="Line 98"/>
          <p:cNvSpPr>
            <a:spLocks noChangeShapeType="1"/>
          </p:cNvSpPr>
          <p:nvPr/>
        </p:nvSpPr>
        <p:spPr bwMode="auto">
          <a:xfrm>
            <a:off x="1566863" y="2566988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1" name="Text Box 99"/>
          <p:cNvSpPr txBox="1">
            <a:spLocks noChangeArrowheads="1"/>
          </p:cNvSpPr>
          <p:nvPr/>
        </p:nvSpPr>
        <p:spPr bwMode="auto">
          <a:xfrm>
            <a:off x="1965325" y="2566988"/>
            <a:ext cx="19970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 = -9.80 m/s/s</a:t>
            </a:r>
          </a:p>
        </p:txBody>
      </p:sp>
      <p:sp>
        <p:nvSpPr>
          <p:cNvPr id="13412" name="Line 100"/>
          <p:cNvSpPr>
            <a:spLocks noChangeShapeType="1"/>
          </p:cNvSpPr>
          <p:nvPr/>
        </p:nvSpPr>
        <p:spPr bwMode="auto">
          <a:xfrm flipV="1">
            <a:off x="4038600" y="914400"/>
            <a:ext cx="76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3" name="Line 101"/>
          <p:cNvSpPr>
            <a:spLocks noChangeShapeType="1"/>
          </p:cNvSpPr>
          <p:nvPr/>
        </p:nvSpPr>
        <p:spPr bwMode="auto">
          <a:xfrm>
            <a:off x="4114800" y="914400"/>
            <a:ext cx="76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4" name="Line 102"/>
          <p:cNvSpPr>
            <a:spLocks noChangeShapeType="1"/>
          </p:cNvSpPr>
          <p:nvPr/>
        </p:nvSpPr>
        <p:spPr bwMode="auto">
          <a:xfrm flipV="1">
            <a:off x="4114800" y="533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5" name="Line 103"/>
          <p:cNvSpPr>
            <a:spLocks noChangeShapeType="1"/>
          </p:cNvSpPr>
          <p:nvPr/>
        </p:nvSpPr>
        <p:spPr bwMode="auto">
          <a:xfrm flipH="1">
            <a:off x="3886200" y="533400"/>
            <a:ext cx="2286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6" name="Line 104"/>
          <p:cNvSpPr>
            <a:spLocks noChangeShapeType="1"/>
          </p:cNvSpPr>
          <p:nvPr/>
        </p:nvSpPr>
        <p:spPr bwMode="auto">
          <a:xfrm>
            <a:off x="4114800" y="533400"/>
            <a:ext cx="76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7" name="Line 105"/>
          <p:cNvSpPr>
            <a:spLocks noChangeShapeType="1"/>
          </p:cNvSpPr>
          <p:nvPr/>
        </p:nvSpPr>
        <p:spPr bwMode="auto">
          <a:xfrm flipV="1">
            <a:off x="4114800" y="457200"/>
            <a:ext cx="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8" name="Oval 106"/>
          <p:cNvSpPr>
            <a:spLocks noChangeArrowheads="1"/>
          </p:cNvSpPr>
          <p:nvPr/>
        </p:nvSpPr>
        <p:spPr bwMode="auto">
          <a:xfrm>
            <a:off x="4038600" y="304800"/>
            <a:ext cx="152400" cy="152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9" name="AutoShape 107"/>
          <p:cNvSpPr>
            <a:spLocks noChangeArrowheads="1"/>
          </p:cNvSpPr>
          <p:nvPr/>
        </p:nvSpPr>
        <p:spPr bwMode="auto">
          <a:xfrm>
            <a:off x="4419600" y="0"/>
            <a:ext cx="762000" cy="533400"/>
          </a:xfrm>
          <a:prstGeom prst="wedgeEllipseCallout">
            <a:avLst>
              <a:gd name="adj1" fmla="val -74375"/>
              <a:gd name="adj2" fmla="val 24704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/>
              <a:t>!</a:t>
            </a:r>
          </a:p>
        </p:txBody>
      </p:sp>
      <p:sp>
        <p:nvSpPr>
          <p:cNvPr id="13420" name="Rectangle 108"/>
          <p:cNvSpPr>
            <a:spLocks noChangeArrowheads="1"/>
          </p:cNvSpPr>
          <p:nvPr/>
        </p:nvSpPr>
        <p:spPr bwMode="auto">
          <a:xfrm>
            <a:off x="1371600" y="857250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1" name="Rectangle 109"/>
          <p:cNvSpPr>
            <a:spLocks noChangeArrowheads="1"/>
          </p:cNvSpPr>
          <p:nvPr/>
        </p:nvSpPr>
        <p:spPr bwMode="auto">
          <a:xfrm rot="2097264">
            <a:off x="1490663" y="8534400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2" name="Line 110"/>
          <p:cNvSpPr>
            <a:spLocks noChangeShapeType="1"/>
          </p:cNvSpPr>
          <p:nvPr/>
        </p:nvSpPr>
        <p:spPr bwMode="auto">
          <a:xfrm flipV="1">
            <a:off x="914400" y="8382000"/>
            <a:ext cx="76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23" name="Line 111"/>
          <p:cNvSpPr>
            <a:spLocks noChangeShapeType="1"/>
          </p:cNvSpPr>
          <p:nvPr/>
        </p:nvSpPr>
        <p:spPr bwMode="auto">
          <a:xfrm>
            <a:off x="990600" y="8382000"/>
            <a:ext cx="76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24" name="Line 112"/>
          <p:cNvSpPr>
            <a:spLocks noChangeShapeType="1"/>
          </p:cNvSpPr>
          <p:nvPr/>
        </p:nvSpPr>
        <p:spPr bwMode="auto">
          <a:xfrm flipV="1">
            <a:off x="990600" y="8001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25" name="Line 113"/>
          <p:cNvSpPr>
            <a:spLocks noChangeShapeType="1"/>
          </p:cNvSpPr>
          <p:nvPr/>
        </p:nvSpPr>
        <p:spPr bwMode="auto">
          <a:xfrm flipH="1" flipV="1">
            <a:off x="762000" y="7848600"/>
            <a:ext cx="228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26" name="Line 114"/>
          <p:cNvSpPr>
            <a:spLocks noChangeShapeType="1"/>
          </p:cNvSpPr>
          <p:nvPr/>
        </p:nvSpPr>
        <p:spPr bwMode="auto">
          <a:xfrm flipV="1">
            <a:off x="990600" y="78486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27" name="Line 115"/>
          <p:cNvSpPr>
            <a:spLocks noChangeShapeType="1"/>
          </p:cNvSpPr>
          <p:nvPr/>
        </p:nvSpPr>
        <p:spPr bwMode="auto">
          <a:xfrm flipV="1">
            <a:off x="990600" y="7924800"/>
            <a:ext cx="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28" name="Oval 116"/>
          <p:cNvSpPr>
            <a:spLocks noChangeArrowheads="1"/>
          </p:cNvSpPr>
          <p:nvPr/>
        </p:nvSpPr>
        <p:spPr bwMode="auto">
          <a:xfrm>
            <a:off x="914400" y="7772400"/>
            <a:ext cx="152400" cy="152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29" name="AutoShape 117"/>
          <p:cNvSpPr>
            <a:spLocks noChangeArrowheads="1"/>
          </p:cNvSpPr>
          <p:nvPr/>
        </p:nvSpPr>
        <p:spPr bwMode="auto">
          <a:xfrm>
            <a:off x="304800" y="6934200"/>
            <a:ext cx="762000" cy="533400"/>
          </a:xfrm>
          <a:prstGeom prst="wedgeEllipseCallout">
            <a:avLst>
              <a:gd name="adj1" fmla="val 30417"/>
              <a:gd name="adj2" fmla="val 103569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/>
              <a:t>!</a:t>
            </a:r>
          </a:p>
        </p:txBody>
      </p:sp>
      <p:sp>
        <p:nvSpPr>
          <p:cNvPr id="13430" name="Rectangle 118"/>
          <p:cNvSpPr>
            <a:spLocks noChangeArrowheads="1"/>
          </p:cNvSpPr>
          <p:nvPr/>
        </p:nvSpPr>
        <p:spPr bwMode="auto">
          <a:xfrm rot="-21105538">
            <a:off x="1524000" y="6657975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31" name="Line 119"/>
          <p:cNvSpPr>
            <a:spLocks noChangeShapeType="1"/>
          </p:cNvSpPr>
          <p:nvPr/>
        </p:nvSpPr>
        <p:spPr bwMode="auto">
          <a:xfrm>
            <a:off x="1524000" y="5943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32" name="Line 120"/>
          <p:cNvSpPr>
            <a:spLocks noChangeShapeType="1"/>
          </p:cNvSpPr>
          <p:nvPr/>
        </p:nvSpPr>
        <p:spPr bwMode="auto">
          <a:xfrm>
            <a:off x="1676400" y="6248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33" name="Line 121"/>
          <p:cNvSpPr>
            <a:spLocks noChangeShapeType="1"/>
          </p:cNvSpPr>
          <p:nvPr/>
        </p:nvSpPr>
        <p:spPr bwMode="auto">
          <a:xfrm>
            <a:off x="1600200" y="6096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434" name="Group 122"/>
          <p:cNvGrpSpPr>
            <a:grpSpLocks/>
          </p:cNvGrpSpPr>
          <p:nvPr/>
        </p:nvGrpSpPr>
        <p:grpSpPr bwMode="auto">
          <a:xfrm>
            <a:off x="3962400" y="5181600"/>
            <a:ext cx="2808288" cy="787400"/>
            <a:chOff x="2496" y="3264"/>
            <a:chExt cx="1769" cy="496"/>
          </a:xfrm>
        </p:grpSpPr>
        <p:sp>
          <p:nvSpPr>
            <p:cNvPr id="13435" name="Text Box 123"/>
            <p:cNvSpPr txBox="1">
              <a:spLocks noChangeArrowheads="1"/>
            </p:cNvSpPr>
            <p:nvPr/>
          </p:nvSpPr>
          <p:spPr bwMode="auto">
            <a:xfrm>
              <a:off x="2496" y="3371"/>
              <a:ext cx="1769" cy="38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Not a good idea</a:t>
              </a:r>
            </a:p>
          </p:txBody>
        </p:sp>
        <p:sp>
          <p:nvSpPr>
            <p:cNvPr id="13436" name="Line 124"/>
            <p:cNvSpPr>
              <a:spLocks noChangeShapeType="1"/>
            </p:cNvSpPr>
            <p:nvPr/>
          </p:nvSpPr>
          <p:spPr bwMode="auto">
            <a:xfrm>
              <a:off x="2640" y="327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437" name="Line 125"/>
            <p:cNvSpPr>
              <a:spLocks noChangeShapeType="1"/>
            </p:cNvSpPr>
            <p:nvPr/>
          </p:nvSpPr>
          <p:spPr bwMode="auto">
            <a:xfrm>
              <a:off x="4128" y="326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8636000"/>
            <a:ext cx="6858000" cy="50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943600" y="1143000"/>
            <a:ext cx="457200" cy="7543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439988" y="1141413"/>
            <a:ext cx="4418012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038600" y="3122613"/>
            <a:ext cx="2819400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038600" y="4951413"/>
            <a:ext cx="2819400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038600" y="6629400"/>
            <a:ext cx="2819400" cy="23018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4648200" y="838200"/>
            <a:ext cx="1524000" cy="2286000"/>
            <a:chOff x="576" y="1968"/>
            <a:chExt cx="960" cy="1440"/>
          </a:xfrm>
        </p:grpSpPr>
        <p:sp>
          <p:nvSpPr>
            <p:cNvPr id="3081" name="Line 9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13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97" name="Group 25"/>
          <p:cNvGrpSpPr>
            <a:grpSpLocks/>
          </p:cNvGrpSpPr>
          <p:nvPr/>
        </p:nvGrpSpPr>
        <p:grpSpPr bwMode="auto">
          <a:xfrm>
            <a:off x="4343400" y="2667000"/>
            <a:ext cx="1524000" cy="2286000"/>
            <a:chOff x="576" y="1968"/>
            <a:chExt cx="960" cy="1440"/>
          </a:xfrm>
        </p:grpSpPr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Line 27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Line 28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Line 29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Line 30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Line 31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Line 32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Line 33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Line 34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Line 35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Line 36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Line 37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Line 38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Line 39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Line 40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Line 41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14" name="Group 42"/>
          <p:cNvGrpSpPr>
            <a:grpSpLocks/>
          </p:cNvGrpSpPr>
          <p:nvPr/>
        </p:nvGrpSpPr>
        <p:grpSpPr bwMode="auto">
          <a:xfrm>
            <a:off x="4267200" y="4495800"/>
            <a:ext cx="1524000" cy="2286000"/>
            <a:chOff x="576" y="1968"/>
            <a:chExt cx="960" cy="1440"/>
          </a:xfrm>
        </p:grpSpPr>
        <p:sp>
          <p:nvSpPr>
            <p:cNvPr id="3115" name="Line 43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Line 44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Line 45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Line 46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Line 47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Line 48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Line 49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Line 50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3" name="Line 51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4" name="Line 52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Line 53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6" name="Line 54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Line 55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Line 56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Line 57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Line 58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31" name="Group 59"/>
          <p:cNvGrpSpPr>
            <a:grpSpLocks/>
          </p:cNvGrpSpPr>
          <p:nvPr/>
        </p:nvGrpSpPr>
        <p:grpSpPr bwMode="auto">
          <a:xfrm>
            <a:off x="4267200" y="6400800"/>
            <a:ext cx="1524000" cy="2286000"/>
            <a:chOff x="576" y="1968"/>
            <a:chExt cx="960" cy="1440"/>
          </a:xfrm>
        </p:grpSpPr>
        <p:sp>
          <p:nvSpPr>
            <p:cNvPr id="3132" name="Line 60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Line 61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4" name="Line 62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5" name="Line 63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6" name="Line 64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7" name="Line 65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8" name="Line 66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9" name="Line 67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0" name="Line 68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1" name="Line 69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2" name="Line 70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3" name="Line 71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4" name="Line 72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5" name="Line 73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6" name="Line 74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7" name="Line 75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48" name="Rectangle 76"/>
          <p:cNvSpPr>
            <a:spLocks noChangeArrowheads="1"/>
          </p:cNvSpPr>
          <p:nvPr/>
        </p:nvSpPr>
        <p:spPr bwMode="auto">
          <a:xfrm>
            <a:off x="2868613" y="1082675"/>
            <a:ext cx="146050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0" name="Rectangle 78"/>
          <p:cNvSpPr>
            <a:spLocks noChangeArrowheads="1"/>
          </p:cNvSpPr>
          <p:nvPr/>
        </p:nvSpPr>
        <p:spPr bwMode="auto">
          <a:xfrm rot="-3300721">
            <a:off x="4346576" y="3792537"/>
            <a:ext cx="146050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2" name="Rectangle 80"/>
          <p:cNvSpPr>
            <a:spLocks noChangeArrowheads="1"/>
          </p:cNvSpPr>
          <p:nvPr/>
        </p:nvSpPr>
        <p:spPr bwMode="auto">
          <a:xfrm>
            <a:off x="3162300" y="107950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3" name="Rectangle 81"/>
          <p:cNvSpPr>
            <a:spLocks noChangeArrowheads="1"/>
          </p:cNvSpPr>
          <p:nvPr/>
        </p:nvSpPr>
        <p:spPr bwMode="auto">
          <a:xfrm>
            <a:off x="3113088" y="1017588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auto">
          <a:xfrm>
            <a:off x="3171825" y="958850"/>
            <a:ext cx="146050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5" name="Rectangle 83"/>
          <p:cNvSpPr>
            <a:spLocks noChangeArrowheads="1"/>
          </p:cNvSpPr>
          <p:nvPr/>
        </p:nvSpPr>
        <p:spPr bwMode="auto">
          <a:xfrm>
            <a:off x="3113088" y="896938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6" name="Rectangle 84"/>
          <p:cNvSpPr>
            <a:spLocks noChangeArrowheads="1"/>
          </p:cNvSpPr>
          <p:nvPr/>
        </p:nvSpPr>
        <p:spPr bwMode="auto">
          <a:xfrm>
            <a:off x="3349625" y="1079500"/>
            <a:ext cx="146050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7" name="Rectangle 85"/>
          <p:cNvSpPr>
            <a:spLocks noChangeArrowheads="1"/>
          </p:cNvSpPr>
          <p:nvPr/>
        </p:nvSpPr>
        <p:spPr bwMode="auto">
          <a:xfrm>
            <a:off x="3309938" y="1017588"/>
            <a:ext cx="146050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8" name="Rectangle 86"/>
          <p:cNvSpPr>
            <a:spLocks noChangeArrowheads="1"/>
          </p:cNvSpPr>
          <p:nvPr/>
        </p:nvSpPr>
        <p:spPr bwMode="auto">
          <a:xfrm>
            <a:off x="3357563" y="958850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59" name="Rectangle 87"/>
          <p:cNvSpPr>
            <a:spLocks noChangeArrowheads="1"/>
          </p:cNvSpPr>
          <p:nvPr/>
        </p:nvSpPr>
        <p:spPr bwMode="auto">
          <a:xfrm>
            <a:off x="3357563" y="896938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60" name="Line 88"/>
          <p:cNvSpPr>
            <a:spLocks noChangeShapeType="1"/>
          </p:cNvSpPr>
          <p:nvPr/>
        </p:nvSpPr>
        <p:spPr bwMode="auto">
          <a:xfrm rot="883497" flipH="1" flipV="1">
            <a:off x="4575175" y="4370388"/>
            <a:ext cx="79375" cy="230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1" name="Line 89"/>
          <p:cNvSpPr>
            <a:spLocks noChangeShapeType="1"/>
          </p:cNvSpPr>
          <p:nvPr/>
        </p:nvSpPr>
        <p:spPr bwMode="auto">
          <a:xfrm rot="883497">
            <a:off x="4592638" y="4392613"/>
            <a:ext cx="234950" cy="58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2" name="Line 90"/>
          <p:cNvSpPr>
            <a:spLocks noChangeShapeType="1"/>
          </p:cNvSpPr>
          <p:nvPr/>
        </p:nvSpPr>
        <p:spPr bwMode="auto">
          <a:xfrm rot="883497" flipV="1">
            <a:off x="4645025" y="3989388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3" name="Line 91"/>
          <p:cNvSpPr>
            <a:spLocks noChangeShapeType="1"/>
          </p:cNvSpPr>
          <p:nvPr/>
        </p:nvSpPr>
        <p:spPr bwMode="auto">
          <a:xfrm rot="883497">
            <a:off x="4679950" y="4017963"/>
            <a:ext cx="188913" cy="157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4" name="Line 92"/>
          <p:cNvSpPr>
            <a:spLocks noChangeShapeType="1"/>
          </p:cNvSpPr>
          <p:nvPr/>
        </p:nvSpPr>
        <p:spPr bwMode="auto">
          <a:xfrm rot="883497" flipV="1">
            <a:off x="4699000" y="4027488"/>
            <a:ext cx="276225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5" name="Line 93"/>
          <p:cNvSpPr>
            <a:spLocks noChangeShapeType="1"/>
          </p:cNvSpPr>
          <p:nvPr/>
        </p:nvSpPr>
        <p:spPr bwMode="auto">
          <a:xfrm rot="883497" flipV="1">
            <a:off x="4713288" y="3921125"/>
            <a:ext cx="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6" name="Oval 94"/>
          <p:cNvSpPr>
            <a:spLocks noChangeArrowheads="1"/>
          </p:cNvSpPr>
          <p:nvPr/>
        </p:nvSpPr>
        <p:spPr bwMode="auto">
          <a:xfrm rot="883497">
            <a:off x="4665663" y="3773488"/>
            <a:ext cx="152400" cy="152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0" name="Rectangle 108"/>
          <p:cNvSpPr>
            <a:spLocks noChangeArrowheads="1"/>
          </p:cNvSpPr>
          <p:nvPr/>
        </p:nvSpPr>
        <p:spPr bwMode="auto">
          <a:xfrm>
            <a:off x="1371600" y="857250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1" name="Rectangle 109"/>
          <p:cNvSpPr>
            <a:spLocks noChangeArrowheads="1"/>
          </p:cNvSpPr>
          <p:nvPr/>
        </p:nvSpPr>
        <p:spPr bwMode="auto">
          <a:xfrm rot="2097264">
            <a:off x="1490663" y="8534400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1" name="Line 119"/>
          <p:cNvSpPr>
            <a:spLocks noChangeShapeType="1"/>
          </p:cNvSpPr>
          <p:nvPr/>
        </p:nvSpPr>
        <p:spPr bwMode="auto">
          <a:xfrm flipH="1" flipV="1">
            <a:off x="4581525" y="3971925"/>
            <a:ext cx="22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2" name="Line 120"/>
          <p:cNvSpPr>
            <a:spLocks noChangeShapeType="1"/>
          </p:cNvSpPr>
          <p:nvPr/>
        </p:nvSpPr>
        <p:spPr bwMode="auto">
          <a:xfrm flipV="1">
            <a:off x="4581525" y="3819525"/>
            <a:ext cx="76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3" name="Line 121"/>
          <p:cNvSpPr>
            <a:spLocks noChangeShapeType="1"/>
          </p:cNvSpPr>
          <p:nvPr/>
        </p:nvSpPr>
        <p:spPr bwMode="auto">
          <a:xfrm flipH="1" flipV="1">
            <a:off x="4352925" y="3895725"/>
            <a:ext cx="2286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4" name="Rectangle 122"/>
          <p:cNvSpPr>
            <a:spLocks noChangeArrowheads="1"/>
          </p:cNvSpPr>
          <p:nvPr/>
        </p:nvSpPr>
        <p:spPr bwMode="auto">
          <a:xfrm rot="1462546">
            <a:off x="4457700" y="381000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5" name="Rectangle 123"/>
          <p:cNvSpPr>
            <a:spLocks noChangeArrowheads="1"/>
          </p:cNvSpPr>
          <p:nvPr/>
        </p:nvSpPr>
        <p:spPr bwMode="auto">
          <a:xfrm rot="1462546">
            <a:off x="4429125" y="386715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96" name="Rectangle 124"/>
          <p:cNvSpPr>
            <a:spLocks noChangeArrowheads="1"/>
          </p:cNvSpPr>
          <p:nvPr/>
        </p:nvSpPr>
        <p:spPr bwMode="auto">
          <a:xfrm rot="-21105538">
            <a:off x="1524000" y="8486775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97" name="Group 125"/>
          <p:cNvGrpSpPr>
            <a:grpSpLocks/>
          </p:cNvGrpSpPr>
          <p:nvPr/>
        </p:nvGrpSpPr>
        <p:grpSpPr bwMode="auto">
          <a:xfrm>
            <a:off x="3962400" y="5181600"/>
            <a:ext cx="2817813" cy="787400"/>
            <a:chOff x="2496" y="3264"/>
            <a:chExt cx="1775" cy="496"/>
          </a:xfrm>
        </p:grpSpPr>
        <p:sp>
          <p:nvSpPr>
            <p:cNvPr id="3198" name="Text Box 126"/>
            <p:cNvSpPr txBox="1">
              <a:spLocks noChangeArrowheads="1"/>
            </p:cNvSpPr>
            <p:nvPr/>
          </p:nvSpPr>
          <p:spPr bwMode="auto">
            <a:xfrm>
              <a:off x="2496" y="3371"/>
              <a:ext cx="1775" cy="38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Too much work</a:t>
              </a:r>
            </a:p>
          </p:txBody>
        </p:sp>
        <p:sp>
          <p:nvSpPr>
            <p:cNvPr id="3199" name="Line 127"/>
            <p:cNvSpPr>
              <a:spLocks noChangeShapeType="1"/>
            </p:cNvSpPr>
            <p:nvPr/>
          </p:nvSpPr>
          <p:spPr bwMode="auto">
            <a:xfrm>
              <a:off x="2640" y="327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0" name="Line 128"/>
            <p:cNvSpPr>
              <a:spLocks noChangeShapeType="1"/>
            </p:cNvSpPr>
            <p:nvPr/>
          </p:nvSpPr>
          <p:spPr bwMode="auto">
            <a:xfrm>
              <a:off x="4128" y="326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8636000"/>
            <a:ext cx="6858000" cy="50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943600" y="1143000"/>
            <a:ext cx="457200" cy="7543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439988" y="1141413"/>
            <a:ext cx="4418012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038600" y="3122613"/>
            <a:ext cx="2819400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038600" y="4951413"/>
            <a:ext cx="2819400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038600" y="6629400"/>
            <a:ext cx="2819400" cy="23018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4648200" y="838200"/>
            <a:ext cx="1524000" cy="2286000"/>
            <a:chOff x="576" y="1968"/>
            <a:chExt cx="960" cy="1440"/>
          </a:xfrm>
        </p:grpSpPr>
        <p:sp>
          <p:nvSpPr>
            <p:cNvPr id="4105" name="Line 9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Line 12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Line 21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22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24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21" name="Group 25"/>
          <p:cNvGrpSpPr>
            <a:grpSpLocks/>
          </p:cNvGrpSpPr>
          <p:nvPr/>
        </p:nvGrpSpPr>
        <p:grpSpPr bwMode="auto">
          <a:xfrm>
            <a:off x="4343400" y="2667000"/>
            <a:ext cx="1524000" cy="2286000"/>
            <a:chOff x="576" y="1968"/>
            <a:chExt cx="960" cy="1440"/>
          </a:xfrm>
        </p:grpSpPr>
        <p:sp>
          <p:nvSpPr>
            <p:cNvPr id="4122" name="Line 26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Line 27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28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Line 29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Line 30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Line 31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32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Line 33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Line 34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Line 35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Line 36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Line 37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Line 38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Line 39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6" name="Line 40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37" name="Line 41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38" name="Group 42"/>
          <p:cNvGrpSpPr>
            <a:grpSpLocks/>
          </p:cNvGrpSpPr>
          <p:nvPr/>
        </p:nvGrpSpPr>
        <p:grpSpPr bwMode="auto">
          <a:xfrm>
            <a:off x="4267200" y="4495800"/>
            <a:ext cx="1524000" cy="2286000"/>
            <a:chOff x="576" y="1968"/>
            <a:chExt cx="960" cy="1440"/>
          </a:xfrm>
        </p:grpSpPr>
        <p:sp>
          <p:nvSpPr>
            <p:cNvPr id="4139" name="Line 43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0" name="Line 44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1" name="Line 45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2" name="Line 46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3" name="Line 47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4" name="Line 48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5" name="Line 49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6" name="Line 50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7" name="Line 51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8" name="Line 52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49" name="Line 53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0" name="Line 54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1" name="Line 55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2" name="Line 56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3" name="Line 57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4" name="Line 58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55" name="Group 59"/>
          <p:cNvGrpSpPr>
            <a:grpSpLocks/>
          </p:cNvGrpSpPr>
          <p:nvPr/>
        </p:nvGrpSpPr>
        <p:grpSpPr bwMode="auto">
          <a:xfrm>
            <a:off x="4267200" y="6400800"/>
            <a:ext cx="1524000" cy="2286000"/>
            <a:chOff x="576" y="1968"/>
            <a:chExt cx="960" cy="1440"/>
          </a:xfrm>
        </p:grpSpPr>
        <p:sp>
          <p:nvSpPr>
            <p:cNvPr id="4156" name="Line 60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7" name="Line 61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8" name="Line 62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9" name="Line 63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0" name="Line 64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1" name="Line 65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2" name="Line 66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3" name="Line 67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4" name="Line 68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5" name="Line 69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6" name="Line 70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7" name="Line 71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8" name="Line 72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9" name="Line 73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70" name="Line 74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71" name="Line 75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72" name="Rectangle 76"/>
          <p:cNvSpPr>
            <a:spLocks noChangeArrowheads="1"/>
          </p:cNvSpPr>
          <p:nvPr/>
        </p:nvSpPr>
        <p:spPr bwMode="auto">
          <a:xfrm>
            <a:off x="2868613" y="1082675"/>
            <a:ext cx="146050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4" name="Rectangle 78"/>
          <p:cNvSpPr>
            <a:spLocks noChangeArrowheads="1"/>
          </p:cNvSpPr>
          <p:nvPr/>
        </p:nvSpPr>
        <p:spPr bwMode="auto">
          <a:xfrm>
            <a:off x="3162300" y="107950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5" name="Rectangle 79"/>
          <p:cNvSpPr>
            <a:spLocks noChangeArrowheads="1"/>
          </p:cNvSpPr>
          <p:nvPr/>
        </p:nvSpPr>
        <p:spPr bwMode="auto">
          <a:xfrm>
            <a:off x="3113088" y="1017588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6" name="Rectangle 80"/>
          <p:cNvSpPr>
            <a:spLocks noChangeArrowheads="1"/>
          </p:cNvSpPr>
          <p:nvPr/>
        </p:nvSpPr>
        <p:spPr bwMode="auto">
          <a:xfrm>
            <a:off x="3171825" y="958850"/>
            <a:ext cx="146050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7" name="Rectangle 81"/>
          <p:cNvSpPr>
            <a:spLocks noChangeArrowheads="1"/>
          </p:cNvSpPr>
          <p:nvPr/>
        </p:nvSpPr>
        <p:spPr bwMode="auto">
          <a:xfrm rot="-1226785">
            <a:off x="2971800" y="190500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8" name="Rectangle 82"/>
          <p:cNvSpPr>
            <a:spLocks noChangeArrowheads="1"/>
          </p:cNvSpPr>
          <p:nvPr/>
        </p:nvSpPr>
        <p:spPr bwMode="auto">
          <a:xfrm>
            <a:off x="3349625" y="1079500"/>
            <a:ext cx="146050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79" name="Rectangle 83"/>
          <p:cNvSpPr>
            <a:spLocks noChangeArrowheads="1"/>
          </p:cNvSpPr>
          <p:nvPr/>
        </p:nvSpPr>
        <p:spPr bwMode="auto">
          <a:xfrm>
            <a:off x="3309938" y="1017588"/>
            <a:ext cx="146050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80" name="Rectangle 84"/>
          <p:cNvSpPr>
            <a:spLocks noChangeArrowheads="1"/>
          </p:cNvSpPr>
          <p:nvPr/>
        </p:nvSpPr>
        <p:spPr bwMode="auto">
          <a:xfrm>
            <a:off x="3357563" y="958850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81" name="Rectangle 85"/>
          <p:cNvSpPr>
            <a:spLocks noChangeArrowheads="1"/>
          </p:cNvSpPr>
          <p:nvPr/>
        </p:nvSpPr>
        <p:spPr bwMode="auto">
          <a:xfrm>
            <a:off x="3357563" y="896938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89" name="Rectangle 93"/>
          <p:cNvSpPr>
            <a:spLocks noChangeArrowheads="1"/>
          </p:cNvSpPr>
          <p:nvPr/>
        </p:nvSpPr>
        <p:spPr bwMode="auto">
          <a:xfrm>
            <a:off x="1371600" y="857250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0" name="Rectangle 94"/>
          <p:cNvSpPr>
            <a:spLocks noChangeArrowheads="1"/>
          </p:cNvSpPr>
          <p:nvPr/>
        </p:nvSpPr>
        <p:spPr bwMode="auto">
          <a:xfrm rot="2097264">
            <a:off x="1490663" y="8534400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6" name="Rectangle 100"/>
          <p:cNvSpPr>
            <a:spLocks noChangeArrowheads="1"/>
          </p:cNvSpPr>
          <p:nvPr/>
        </p:nvSpPr>
        <p:spPr bwMode="auto">
          <a:xfrm>
            <a:off x="1681163" y="8577263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7" name="Rectangle 101"/>
          <p:cNvSpPr>
            <a:spLocks noChangeArrowheads="1"/>
          </p:cNvSpPr>
          <p:nvPr/>
        </p:nvSpPr>
        <p:spPr bwMode="auto">
          <a:xfrm>
            <a:off x="1862138" y="8572500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" name="Rectangle 102"/>
          <p:cNvSpPr>
            <a:spLocks noChangeArrowheads="1"/>
          </p:cNvSpPr>
          <p:nvPr/>
        </p:nvSpPr>
        <p:spPr bwMode="auto">
          <a:xfrm>
            <a:off x="1752600" y="853440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" name="Oval 103"/>
          <p:cNvSpPr>
            <a:spLocks noChangeArrowheads="1"/>
          </p:cNvSpPr>
          <p:nvPr/>
        </p:nvSpPr>
        <p:spPr bwMode="auto">
          <a:xfrm>
            <a:off x="2590800" y="1524000"/>
            <a:ext cx="304800" cy="304800"/>
          </a:xfrm>
          <a:prstGeom prst="ellipse">
            <a:avLst/>
          </a:prstGeom>
          <a:solidFill>
            <a:srgbClr val="80808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" name="Oval 104"/>
          <p:cNvSpPr>
            <a:spLocks noChangeArrowheads="1"/>
          </p:cNvSpPr>
          <p:nvPr/>
        </p:nvSpPr>
        <p:spPr bwMode="auto">
          <a:xfrm>
            <a:off x="2667000" y="1600200"/>
            <a:ext cx="152400" cy="152400"/>
          </a:xfrm>
          <a:prstGeom prst="ellipse">
            <a:avLst/>
          </a:prstGeom>
          <a:solidFill>
            <a:srgbClr val="969696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" name="Line 105"/>
          <p:cNvSpPr>
            <a:spLocks noChangeShapeType="1"/>
          </p:cNvSpPr>
          <p:nvPr/>
        </p:nvSpPr>
        <p:spPr bwMode="auto">
          <a:xfrm flipV="1">
            <a:off x="2743200" y="1295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" name="Rectangle 106"/>
          <p:cNvSpPr>
            <a:spLocks noChangeArrowheads="1"/>
          </p:cNvSpPr>
          <p:nvPr/>
        </p:nvSpPr>
        <p:spPr bwMode="auto">
          <a:xfrm>
            <a:off x="2667000" y="2057400"/>
            <a:ext cx="457200" cy="762000"/>
          </a:xfrm>
          <a:prstGeom prst="rect">
            <a:avLst/>
          </a:prstGeom>
          <a:solidFill>
            <a:srgbClr val="9966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" name="Line 108"/>
          <p:cNvSpPr>
            <a:spLocks noChangeShapeType="1"/>
          </p:cNvSpPr>
          <p:nvPr/>
        </p:nvSpPr>
        <p:spPr bwMode="auto">
          <a:xfrm>
            <a:off x="2895600" y="1676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6" name="Line 110"/>
          <p:cNvSpPr>
            <a:spLocks noChangeShapeType="1"/>
          </p:cNvSpPr>
          <p:nvPr/>
        </p:nvSpPr>
        <p:spPr bwMode="auto">
          <a:xfrm flipH="1">
            <a:off x="457200" y="1600200"/>
            <a:ext cx="2133600" cy="708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7" name="Line 111"/>
          <p:cNvSpPr>
            <a:spLocks noChangeShapeType="1"/>
          </p:cNvSpPr>
          <p:nvPr/>
        </p:nvSpPr>
        <p:spPr bwMode="auto">
          <a:xfrm>
            <a:off x="457200" y="838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8" name="Line 112"/>
          <p:cNvSpPr>
            <a:spLocks noChangeShapeType="1"/>
          </p:cNvSpPr>
          <p:nvPr/>
        </p:nvSpPr>
        <p:spPr bwMode="auto">
          <a:xfrm flipV="1">
            <a:off x="3733800" y="914400"/>
            <a:ext cx="76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9" name="Line 113"/>
          <p:cNvSpPr>
            <a:spLocks noChangeShapeType="1"/>
          </p:cNvSpPr>
          <p:nvPr/>
        </p:nvSpPr>
        <p:spPr bwMode="auto">
          <a:xfrm>
            <a:off x="3810000" y="914400"/>
            <a:ext cx="76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10" name="Line 114"/>
          <p:cNvSpPr>
            <a:spLocks noChangeShapeType="1"/>
          </p:cNvSpPr>
          <p:nvPr/>
        </p:nvSpPr>
        <p:spPr bwMode="auto">
          <a:xfrm flipV="1">
            <a:off x="3810000" y="533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11" name="Line 115"/>
          <p:cNvSpPr>
            <a:spLocks noChangeShapeType="1"/>
          </p:cNvSpPr>
          <p:nvPr/>
        </p:nvSpPr>
        <p:spPr bwMode="auto">
          <a:xfrm flipH="1">
            <a:off x="3581400" y="533400"/>
            <a:ext cx="2286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12" name="Line 116"/>
          <p:cNvSpPr>
            <a:spLocks noChangeShapeType="1"/>
          </p:cNvSpPr>
          <p:nvPr/>
        </p:nvSpPr>
        <p:spPr bwMode="auto">
          <a:xfrm flipH="1">
            <a:off x="3657600" y="5334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13" name="Line 117"/>
          <p:cNvSpPr>
            <a:spLocks noChangeShapeType="1"/>
          </p:cNvSpPr>
          <p:nvPr/>
        </p:nvSpPr>
        <p:spPr bwMode="auto">
          <a:xfrm flipV="1">
            <a:off x="3810000" y="457200"/>
            <a:ext cx="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14" name="Oval 118"/>
          <p:cNvSpPr>
            <a:spLocks noChangeArrowheads="1"/>
          </p:cNvSpPr>
          <p:nvPr/>
        </p:nvSpPr>
        <p:spPr bwMode="auto">
          <a:xfrm>
            <a:off x="3733800" y="304800"/>
            <a:ext cx="152400" cy="152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5" name="Line 119"/>
          <p:cNvSpPr>
            <a:spLocks noChangeShapeType="1"/>
          </p:cNvSpPr>
          <p:nvPr/>
        </p:nvSpPr>
        <p:spPr bwMode="auto">
          <a:xfrm>
            <a:off x="2971800" y="1728788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16" name="Line 120"/>
          <p:cNvSpPr>
            <a:spLocks noChangeShapeType="1"/>
          </p:cNvSpPr>
          <p:nvPr/>
        </p:nvSpPr>
        <p:spPr bwMode="auto">
          <a:xfrm>
            <a:off x="3019425" y="1676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17" name="Line 121"/>
          <p:cNvSpPr>
            <a:spLocks noChangeShapeType="1"/>
          </p:cNvSpPr>
          <p:nvPr/>
        </p:nvSpPr>
        <p:spPr bwMode="auto">
          <a:xfrm>
            <a:off x="3076575" y="1633538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18" name="Text Box 122"/>
          <p:cNvSpPr txBox="1">
            <a:spLocks noChangeArrowheads="1"/>
          </p:cNvSpPr>
          <p:nvPr/>
        </p:nvSpPr>
        <p:spPr bwMode="auto">
          <a:xfrm>
            <a:off x="3336925" y="2025650"/>
            <a:ext cx="1287463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 = </a:t>
            </a:r>
            <a:r>
              <a:rPr lang="en-US" sz="3600"/>
              <a:t>M</a:t>
            </a:r>
            <a:r>
              <a:rPr lang="en-US"/>
              <a:t>g</a:t>
            </a:r>
          </a:p>
        </p:txBody>
      </p:sp>
      <p:sp>
        <p:nvSpPr>
          <p:cNvPr id="4219" name="Text Box 123"/>
          <p:cNvSpPr txBox="1">
            <a:spLocks noChangeArrowheads="1"/>
          </p:cNvSpPr>
          <p:nvPr/>
        </p:nvSpPr>
        <p:spPr bwMode="auto">
          <a:xfrm>
            <a:off x="4114800" y="498475"/>
            <a:ext cx="1117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 = mg</a:t>
            </a:r>
          </a:p>
        </p:txBody>
      </p:sp>
      <p:sp>
        <p:nvSpPr>
          <p:cNvPr id="4220" name="Rectangle 124"/>
          <p:cNvSpPr>
            <a:spLocks noChangeArrowheads="1"/>
          </p:cNvSpPr>
          <p:nvPr/>
        </p:nvSpPr>
        <p:spPr bwMode="auto">
          <a:xfrm rot="-21105538">
            <a:off x="1524000" y="8486775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21" name="Group 125"/>
          <p:cNvGrpSpPr>
            <a:grpSpLocks/>
          </p:cNvGrpSpPr>
          <p:nvPr/>
        </p:nvGrpSpPr>
        <p:grpSpPr bwMode="auto">
          <a:xfrm>
            <a:off x="3962400" y="5181600"/>
            <a:ext cx="2808288" cy="787400"/>
            <a:chOff x="2496" y="3264"/>
            <a:chExt cx="1769" cy="496"/>
          </a:xfrm>
        </p:grpSpPr>
        <p:sp>
          <p:nvSpPr>
            <p:cNvPr id="4222" name="Text Box 126"/>
            <p:cNvSpPr txBox="1">
              <a:spLocks noChangeArrowheads="1"/>
            </p:cNvSpPr>
            <p:nvPr/>
          </p:nvSpPr>
          <p:spPr bwMode="auto">
            <a:xfrm>
              <a:off x="2496" y="3371"/>
              <a:ext cx="1769" cy="38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r>
                <a:rPr lang="en-US" sz="3200"/>
                <a:t>Much Heavier</a:t>
              </a:r>
            </a:p>
          </p:txBody>
        </p:sp>
        <p:sp>
          <p:nvSpPr>
            <p:cNvPr id="4223" name="Line 127"/>
            <p:cNvSpPr>
              <a:spLocks noChangeShapeType="1"/>
            </p:cNvSpPr>
            <p:nvPr/>
          </p:nvSpPr>
          <p:spPr bwMode="auto">
            <a:xfrm>
              <a:off x="2640" y="327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24" name="Line 128"/>
            <p:cNvSpPr>
              <a:spLocks noChangeShapeType="1"/>
            </p:cNvSpPr>
            <p:nvPr/>
          </p:nvSpPr>
          <p:spPr bwMode="auto">
            <a:xfrm>
              <a:off x="4128" y="326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8636000"/>
            <a:ext cx="6858000" cy="50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943600" y="1143000"/>
            <a:ext cx="457200" cy="7543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439988" y="1141413"/>
            <a:ext cx="4418012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038600" y="3122613"/>
            <a:ext cx="2819400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038600" y="4951413"/>
            <a:ext cx="2819400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038600" y="6629400"/>
            <a:ext cx="2819400" cy="23018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4648200" y="838200"/>
            <a:ext cx="1524000" cy="2286000"/>
            <a:chOff x="576" y="1968"/>
            <a:chExt cx="960" cy="1440"/>
          </a:xfrm>
        </p:grpSpPr>
        <p:sp>
          <p:nvSpPr>
            <p:cNvPr id="5129" name="Line 9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Line 11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14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Line 15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20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21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22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23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24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45" name="Group 25"/>
          <p:cNvGrpSpPr>
            <a:grpSpLocks/>
          </p:cNvGrpSpPr>
          <p:nvPr/>
        </p:nvGrpSpPr>
        <p:grpSpPr bwMode="auto">
          <a:xfrm>
            <a:off x="4343400" y="2667000"/>
            <a:ext cx="1524000" cy="2286000"/>
            <a:chOff x="576" y="1968"/>
            <a:chExt cx="960" cy="1440"/>
          </a:xfrm>
        </p:grpSpPr>
        <p:sp>
          <p:nvSpPr>
            <p:cNvPr id="5146" name="Line 26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27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28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29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30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31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32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33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34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Line 35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Line 36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Line 37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Line 38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Line 39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Line 40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Line 41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62" name="Group 42"/>
          <p:cNvGrpSpPr>
            <a:grpSpLocks/>
          </p:cNvGrpSpPr>
          <p:nvPr/>
        </p:nvGrpSpPr>
        <p:grpSpPr bwMode="auto">
          <a:xfrm>
            <a:off x="4267200" y="4495800"/>
            <a:ext cx="1524000" cy="2286000"/>
            <a:chOff x="576" y="1968"/>
            <a:chExt cx="960" cy="1440"/>
          </a:xfrm>
        </p:grpSpPr>
        <p:sp>
          <p:nvSpPr>
            <p:cNvPr id="5163" name="Line 43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Line 44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Line 45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Line 46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Line 47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Line 48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Line 49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Line 50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Line 51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Line 52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3" name="Line 53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4" name="Line 54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Line 55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6" name="Line 56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7" name="Line 57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8" name="Line 58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79" name="Group 59"/>
          <p:cNvGrpSpPr>
            <a:grpSpLocks/>
          </p:cNvGrpSpPr>
          <p:nvPr/>
        </p:nvGrpSpPr>
        <p:grpSpPr bwMode="auto">
          <a:xfrm>
            <a:off x="4267200" y="6400800"/>
            <a:ext cx="1524000" cy="2286000"/>
            <a:chOff x="576" y="1968"/>
            <a:chExt cx="960" cy="1440"/>
          </a:xfrm>
        </p:grpSpPr>
        <p:sp>
          <p:nvSpPr>
            <p:cNvPr id="5180" name="Line 60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1" name="Line 61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2" name="Line 62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3" name="Line 63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4" name="Line 64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5" name="Line 65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6" name="Line 66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7" name="Line 67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8" name="Line 68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9" name="Line 69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0" name="Line 70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1" name="Line 71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2" name="Line 72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3" name="Line 73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4" name="Line 74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5" name="Line 75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05" name="Rectangle 85"/>
          <p:cNvSpPr>
            <a:spLocks noChangeArrowheads="1"/>
          </p:cNvSpPr>
          <p:nvPr/>
        </p:nvSpPr>
        <p:spPr bwMode="auto">
          <a:xfrm>
            <a:off x="1371600" y="857250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06" name="Rectangle 86"/>
          <p:cNvSpPr>
            <a:spLocks noChangeArrowheads="1"/>
          </p:cNvSpPr>
          <p:nvPr/>
        </p:nvSpPr>
        <p:spPr bwMode="auto">
          <a:xfrm rot="2097264">
            <a:off x="1490663" y="8534400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07" name="Rectangle 87"/>
          <p:cNvSpPr>
            <a:spLocks noChangeArrowheads="1"/>
          </p:cNvSpPr>
          <p:nvPr/>
        </p:nvSpPr>
        <p:spPr bwMode="auto">
          <a:xfrm>
            <a:off x="1681163" y="8577263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08" name="Rectangle 88"/>
          <p:cNvSpPr>
            <a:spLocks noChangeArrowheads="1"/>
          </p:cNvSpPr>
          <p:nvPr/>
        </p:nvSpPr>
        <p:spPr bwMode="auto">
          <a:xfrm>
            <a:off x="1862138" y="8572500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09" name="Rectangle 89"/>
          <p:cNvSpPr>
            <a:spLocks noChangeArrowheads="1"/>
          </p:cNvSpPr>
          <p:nvPr/>
        </p:nvSpPr>
        <p:spPr bwMode="auto">
          <a:xfrm>
            <a:off x="1752600" y="853440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10" name="Oval 90"/>
          <p:cNvSpPr>
            <a:spLocks noChangeArrowheads="1"/>
          </p:cNvSpPr>
          <p:nvPr/>
        </p:nvSpPr>
        <p:spPr bwMode="auto">
          <a:xfrm>
            <a:off x="2590800" y="1524000"/>
            <a:ext cx="304800" cy="304800"/>
          </a:xfrm>
          <a:prstGeom prst="ellipse">
            <a:avLst/>
          </a:prstGeom>
          <a:solidFill>
            <a:srgbClr val="80808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11" name="Oval 91"/>
          <p:cNvSpPr>
            <a:spLocks noChangeArrowheads="1"/>
          </p:cNvSpPr>
          <p:nvPr/>
        </p:nvSpPr>
        <p:spPr bwMode="auto">
          <a:xfrm>
            <a:off x="2667000" y="1600200"/>
            <a:ext cx="152400" cy="152400"/>
          </a:xfrm>
          <a:prstGeom prst="ellipse">
            <a:avLst/>
          </a:prstGeom>
          <a:solidFill>
            <a:srgbClr val="969696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12" name="Line 92"/>
          <p:cNvSpPr>
            <a:spLocks noChangeShapeType="1"/>
          </p:cNvSpPr>
          <p:nvPr/>
        </p:nvSpPr>
        <p:spPr bwMode="auto">
          <a:xfrm flipV="1">
            <a:off x="2743200" y="1295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13" name="Rectangle 93"/>
          <p:cNvSpPr>
            <a:spLocks noChangeArrowheads="1"/>
          </p:cNvSpPr>
          <p:nvPr/>
        </p:nvSpPr>
        <p:spPr bwMode="auto">
          <a:xfrm>
            <a:off x="2667000" y="3352800"/>
            <a:ext cx="457200" cy="762000"/>
          </a:xfrm>
          <a:prstGeom prst="rect">
            <a:avLst/>
          </a:prstGeom>
          <a:solidFill>
            <a:srgbClr val="9966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14" name="Line 94"/>
          <p:cNvSpPr>
            <a:spLocks noChangeShapeType="1"/>
          </p:cNvSpPr>
          <p:nvPr/>
        </p:nvSpPr>
        <p:spPr bwMode="auto">
          <a:xfrm>
            <a:off x="2895600" y="16764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15" name="Line 95"/>
          <p:cNvSpPr>
            <a:spLocks noChangeShapeType="1"/>
          </p:cNvSpPr>
          <p:nvPr/>
        </p:nvSpPr>
        <p:spPr bwMode="auto">
          <a:xfrm flipH="1">
            <a:off x="1447800" y="1600200"/>
            <a:ext cx="114300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16" name="Line 96"/>
          <p:cNvSpPr>
            <a:spLocks noChangeShapeType="1"/>
          </p:cNvSpPr>
          <p:nvPr/>
        </p:nvSpPr>
        <p:spPr bwMode="auto">
          <a:xfrm>
            <a:off x="457200" y="838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17" name="Line 97"/>
          <p:cNvSpPr>
            <a:spLocks noChangeShapeType="1"/>
          </p:cNvSpPr>
          <p:nvPr/>
        </p:nvSpPr>
        <p:spPr bwMode="auto">
          <a:xfrm flipV="1">
            <a:off x="1524000" y="7239000"/>
            <a:ext cx="76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18" name="Line 98"/>
          <p:cNvSpPr>
            <a:spLocks noChangeShapeType="1"/>
          </p:cNvSpPr>
          <p:nvPr/>
        </p:nvSpPr>
        <p:spPr bwMode="auto">
          <a:xfrm>
            <a:off x="1600200" y="7239000"/>
            <a:ext cx="76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19" name="Line 99"/>
          <p:cNvSpPr>
            <a:spLocks noChangeShapeType="1"/>
          </p:cNvSpPr>
          <p:nvPr/>
        </p:nvSpPr>
        <p:spPr bwMode="auto">
          <a:xfrm flipV="1">
            <a:off x="1600200" y="6858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0" name="Line 100"/>
          <p:cNvSpPr>
            <a:spLocks noChangeShapeType="1"/>
          </p:cNvSpPr>
          <p:nvPr/>
        </p:nvSpPr>
        <p:spPr bwMode="auto">
          <a:xfrm flipH="1">
            <a:off x="1371600" y="6858000"/>
            <a:ext cx="2286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1" name="Line 101"/>
          <p:cNvSpPr>
            <a:spLocks noChangeShapeType="1"/>
          </p:cNvSpPr>
          <p:nvPr/>
        </p:nvSpPr>
        <p:spPr bwMode="auto">
          <a:xfrm flipH="1">
            <a:off x="1447800" y="68580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2" name="Line 102"/>
          <p:cNvSpPr>
            <a:spLocks noChangeShapeType="1"/>
          </p:cNvSpPr>
          <p:nvPr/>
        </p:nvSpPr>
        <p:spPr bwMode="auto">
          <a:xfrm flipV="1">
            <a:off x="1600200" y="6781800"/>
            <a:ext cx="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" name="Oval 103"/>
          <p:cNvSpPr>
            <a:spLocks noChangeArrowheads="1"/>
          </p:cNvSpPr>
          <p:nvPr/>
        </p:nvSpPr>
        <p:spPr bwMode="auto">
          <a:xfrm>
            <a:off x="1524000" y="6629400"/>
            <a:ext cx="152400" cy="152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7" name="Text Box 107"/>
          <p:cNvSpPr txBox="1">
            <a:spLocks noChangeArrowheads="1"/>
          </p:cNvSpPr>
          <p:nvPr/>
        </p:nvSpPr>
        <p:spPr bwMode="auto">
          <a:xfrm>
            <a:off x="228600" y="1600200"/>
            <a:ext cx="1844675" cy="11906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 = </a:t>
            </a:r>
            <a:r>
              <a:rPr lang="en-US" sz="3600" u="sng"/>
              <a:t>M</a:t>
            </a:r>
            <a:r>
              <a:rPr lang="en-US" u="sng"/>
              <a:t>g - mg</a:t>
            </a:r>
          </a:p>
          <a:p>
            <a:r>
              <a:rPr lang="en-US"/>
              <a:t>        </a:t>
            </a:r>
            <a:r>
              <a:rPr lang="en-US" sz="3600"/>
              <a:t>M</a:t>
            </a:r>
            <a:r>
              <a:rPr lang="en-US"/>
              <a:t> + m</a:t>
            </a:r>
          </a:p>
        </p:txBody>
      </p:sp>
      <p:sp>
        <p:nvSpPr>
          <p:cNvPr id="5229" name="Freeform 109"/>
          <p:cNvSpPr>
            <a:spLocks/>
          </p:cNvSpPr>
          <p:nvPr/>
        </p:nvSpPr>
        <p:spPr bwMode="auto">
          <a:xfrm>
            <a:off x="838200" y="7010400"/>
            <a:ext cx="609600" cy="609600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288" y="144"/>
              </a:cxn>
              <a:cxn ang="0">
                <a:pos x="48" y="144"/>
              </a:cxn>
              <a:cxn ang="0">
                <a:pos x="0" y="384"/>
              </a:cxn>
            </a:cxnLst>
            <a:rect l="0" t="0" r="r" b="b"/>
            <a:pathLst>
              <a:path w="384" h="384">
                <a:moveTo>
                  <a:pt x="384" y="0"/>
                </a:moveTo>
                <a:cubicBezTo>
                  <a:pt x="364" y="60"/>
                  <a:pt x="344" y="120"/>
                  <a:pt x="288" y="144"/>
                </a:cubicBezTo>
                <a:cubicBezTo>
                  <a:pt x="232" y="168"/>
                  <a:pt x="96" y="104"/>
                  <a:pt x="48" y="144"/>
                </a:cubicBezTo>
                <a:cubicBezTo>
                  <a:pt x="0" y="184"/>
                  <a:pt x="8" y="344"/>
                  <a:pt x="0" y="384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30" name="Line 110"/>
          <p:cNvSpPr>
            <a:spLocks noChangeShapeType="1"/>
          </p:cNvSpPr>
          <p:nvPr/>
        </p:nvSpPr>
        <p:spPr bwMode="auto">
          <a:xfrm>
            <a:off x="1524000" y="75438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31" name="Line 111"/>
          <p:cNvSpPr>
            <a:spLocks noChangeShapeType="1"/>
          </p:cNvSpPr>
          <p:nvPr/>
        </p:nvSpPr>
        <p:spPr bwMode="auto">
          <a:xfrm>
            <a:off x="1619250" y="76962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32" name="Line 112"/>
          <p:cNvSpPr>
            <a:spLocks noChangeShapeType="1"/>
          </p:cNvSpPr>
          <p:nvPr/>
        </p:nvSpPr>
        <p:spPr bwMode="auto">
          <a:xfrm>
            <a:off x="1728788" y="78486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33" name="Line 113"/>
          <p:cNvSpPr>
            <a:spLocks noChangeShapeType="1"/>
          </p:cNvSpPr>
          <p:nvPr/>
        </p:nvSpPr>
        <p:spPr bwMode="auto">
          <a:xfrm>
            <a:off x="2971800" y="28194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34" name="Line 114"/>
          <p:cNvSpPr>
            <a:spLocks noChangeShapeType="1"/>
          </p:cNvSpPr>
          <p:nvPr/>
        </p:nvSpPr>
        <p:spPr bwMode="auto">
          <a:xfrm>
            <a:off x="3048000" y="25908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35" name="Line 115"/>
          <p:cNvSpPr>
            <a:spLocks noChangeShapeType="1"/>
          </p:cNvSpPr>
          <p:nvPr/>
        </p:nvSpPr>
        <p:spPr bwMode="auto">
          <a:xfrm>
            <a:off x="2743200" y="29718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36" name="Rectangle 116"/>
          <p:cNvSpPr>
            <a:spLocks noChangeArrowheads="1"/>
          </p:cNvSpPr>
          <p:nvPr/>
        </p:nvSpPr>
        <p:spPr bwMode="auto">
          <a:xfrm rot="-21105538">
            <a:off x="1524000" y="8486775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241" name="Group 121"/>
          <p:cNvGrpSpPr>
            <a:grpSpLocks/>
          </p:cNvGrpSpPr>
          <p:nvPr/>
        </p:nvGrpSpPr>
        <p:grpSpPr bwMode="auto">
          <a:xfrm>
            <a:off x="3886200" y="5181600"/>
            <a:ext cx="2884488" cy="787400"/>
            <a:chOff x="2496" y="3264"/>
            <a:chExt cx="1769" cy="496"/>
          </a:xfrm>
        </p:grpSpPr>
        <p:sp>
          <p:nvSpPr>
            <p:cNvPr id="5242" name="Text Box 122"/>
            <p:cNvSpPr txBox="1">
              <a:spLocks noChangeArrowheads="1"/>
            </p:cNvSpPr>
            <p:nvPr/>
          </p:nvSpPr>
          <p:spPr bwMode="auto">
            <a:xfrm>
              <a:off x="2496" y="3371"/>
              <a:ext cx="1769" cy="38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r>
                <a:rPr lang="en-US" sz="2800"/>
                <a:t>Atwood’s Machine</a:t>
              </a:r>
            </a:p>
          </p:txBody>
        </p:sp>
        <p:sp>
          <p:nvSpPr>
            <p:cNvPr id="5243" name="Line 123"/>
            <p:cNvSpPr>
              <a:spLocks noChangeShapeType="1"/>
            </p:cNvSpPr>
            <p:nvPr/>
          </p:nvSpPr>
          <p:spPr bwMode="auto">
            <a:xfrm>
              <a:off x="2640" y="327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44" name="Line 124"/>
            <p:cNvSpPr>
              <a:spLocks noChangeShapeType="1"/>
            </p:cNvSpPr>
            <p:nvPr/>
          </p:nvSpPr>
          <p:spPr bwMode="auto">
            <a:xfrm>
              <a:off x="4128" y="326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8636000"/>
            <a:ext cx="6858000" cy="50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943600" y="1143000"/>
            <a:ext cx="457200" cy="7543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439988" y="1141413"/>
            <a:ext cx="4418012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038600" y="3122613"/>
            <a:ext cx="2819400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038600" y="4951413"/>
            <a:ext cx="2819400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038600" y="6629400"/>
            <a:ext cx="2819400" cy="23018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52" name="Group 8"/>
          <p:cNvGrpSpPr>
            <a:grpSpLocks/>
          </p:cNvGrpSpPr>
          <p:nvPr/>
        </p:nvGrpSpPr>
        <p:grpSpPr bwMode="auto">
          <a:xfrm>
            <a:off x="4648200" y="838200"/>
            <a:ext cx="1524000" cy="2286000"/>
            <a:chOff x="576" y="1968"/>
            <a:chExt cx="960" cy="1440"/>
          </a:xfrm>
        </p:grpSpPr>
        <p:sp>
          <p:nvSpPr>
            <p:cNvPr id="6153" name="Line 9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23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24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69" name="Group 25"/>
          <p:cNvGrpSpPr>
            <a:grpSpLocks/>
          </p:cNvGrpSpPr>
          <p:nvPr/>
        </p:nvGrpSpPr>
        <p:grpSpPr bwMode="auto">
          <a:xfrm>
            <a:off x="4343400" y="2667000"/>
            <a:ext cx="1524000" cy="2286000"/>
            <a:chOff x="576" y="1968"/>
            <a:chExt cx="960" cy="1440"/>
          </a:xfrm>
        </p:grpSpPr>
        <p:sp>
          <p:nvSpPr>
            <p:cNvPr id="6170" name="Line 26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27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28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Line 29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Line 30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Line 31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Line 32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Line 33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Line 34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Line 35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Line 36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Line 37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Line 38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Line 39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Line 40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Line 41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86" name="Group 42"/>
          <p:cNvGrpSpPr>
            <a:grpSpLocks/>
          </p:cNvGrpSpPr>
          <p:nvPr/>
        </p:nvGrpSpPr>
        <p:grpSpPr bwMode="auto">
          <a:xfrm>
            <a:off x="4267200" y="4495800"/>
            <a:ext cx="1524000" cy="2286000"/>
            <a:chOff x="576" y="1968"/>
            <a:chExt cx="960" cy="1440"/>
          </a:xfrm>
        </p:grpSpPr>
        <p:sp>
          <p:nvSpPr>
            <p:cNvPr id="6187" name="Line 43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8" name="Line 44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9" name="Line 45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Line 46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1" name="Line 47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2" name="Line 48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3" name="Line 49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4" name="Line 50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5" name="Line 51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6" name="Line 52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7" name="Line 53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8" name="Line 54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9" name="Line 55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0" name="Line 56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1" name="Line 57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2" name="Line 58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03" name="Group 59"/>
          <p:cNvGrpSpPr>
            <a:grpSpLocks/>
          </p:cNvGrpSpPr>
          <p:nvPr/>
        </p:nvGrpSpPr>
        <p:grpSpPr bwMode="auto">
          <a:xfrm>
            <a:off x="4267200" y="6400800"/>
            <a:ext cx="1524000" cy="2286000"/>
            <a:chOff x="576" y="1968"/>
            <a:chExt cx="960" cy="1440"/>
          </a:xfrm>
        </p:grpSpPr>
        <p:sp>
          <p:nvSpPr>
            <p:cNvPr id="6204" name="Line 60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5" name="Line 61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6" name="Line 62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7" name="Line 63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8" name="Line 64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9" name="Line 65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0" name="Line 66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1" name="Line 67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2" name="Line 68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3" name="Line 69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4" name="Line 70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5" name="Line 71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6" name="Line 72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7" name="Line 73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8" name="Line 74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9" name="Line 75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28" name="Rectangle 84"/>
          <p:cNvSpPr>
            <a:spLocks noChangeArrowheads="1"/>
          </p:cNvSpPr>
          <p:nvPr/>
        </p:nvSpPr>
        <p:spPr bwMode="auto">
          <a:xfrm>
            <a:off x="1371600" y="857250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29" name="Rectangle 85"/>
          <p:cNvSpPr>
            <a:spLocks noChangeArrowheads="1"/>
          </p:cNvSpPr>
          <p:nvPr/>
        </p:nvSpPr>
        <p:spPr bwMode="auto">
          <a:xfrm rot="2097264">
            <a:off x="1490663" y="8534400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30" name="Rectangle 86"/>
          <p:cNvSpPr>
            <a:spLocks noChangeArrowheads="1"/>
          </p:cNvSpPr>
          <p:nvPr/>
        </p:nvSpPr>
        <p:spPr bwMode="auto">
          <a:xfrm>
            <a:off x="1681163" y="8577263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31" name="Rectangle 87"/>
          <p:cNvSpPr>
            <a:spLocks noChangeArrowheads="1"/>
          </p:cNvSpPr>
          <p:nvPr/>
        </p:nvSpPr>
        <p:spPr bwMode="auto">
          <a:xfrm>
            <a:off x="1862138" y="8572500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32" name="Rectangle 88"/>
          <p:cNvSpPr>
            <a:spLocks noChangeArrowheads="1"/>
          </p:cNvSpPr>
          <p:nvPr/>
        </p:nvSpPr>
        <p:spPr bwMode="auto">
          <a:xfrm>
            <a:off x="1752600" y="853440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33" name="Oval 89"/>
          <p:cNvSpPr>
            <a:spLocks noChangeArrowheads="1"/>
          </p:cNvSpPr>
          <p:nvPr/>
        </p:nvSpPr>
        <p:spPr bwMode="auto">
          <a:xfrm>
            <a:off x="2590800" y="1524000"/>
            <a:ext cx="304800" cy="304800"/>
          </a:xfrm>
          <a:prstGeom prst="ellipse">
            <a:avLst/>
          </a:prstGeom>
          <a:solidFill>
            <a:srgbClr val="80808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34" name="Oval 90"/>
          <p:cNvSpPr>
            <a:spLocks noChangeArrowheads="1"/>
          </p:cNvSpPr>
          <p:nvPr/>
        </p:nvSpPr>
        <p:spPr bwMode="auto">
          <a:xfrm>
            <a:off x="2667000" y="1600200"/>
            <a:ext cx="152400" cy="152400"/>
          </a:xfrm>
          <a:prstGeom prst="ellipse">
            <a:avLst/>
          </a:prstGeom>
          <a:solidFill>
            <a:srgbClr val="969696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35" name="Line 91"/>
          <p:cNvSpPr>
            <a:spLocks noChangeShapeType="1"/>
          </p:cNvSpPr>
          <p:nvPr/>
        </p:nvSpPr>
        <p:spPr bwMode="auto">
          <a:xfrm flipV="1">
            <a:off x="2743200" y="1295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36" name="Rectangle 92"/>
          <p:cNvSpPr>
            <a:spLocks noChangeArrowheads="1"/>
          </p:cNvSpPr>
          <p:nvPr/>
        </p:nvSpPr>
        <p:spPr bwMode="auto">
          <a:xfrm>
            <a:off x="2667000" y="4419600"/>
            <a:ext cx="457200" cy="762000"/>
          </a:xfrm>
          <a:prstGeom prst="rect">
            <a:avLst/>
          </a:prstGeom>
          <a:solidFill>
            <a:srgbClr val="9966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37" name="Line 93"/>
          <p:cNvSpPr>
            <a:spLocks noChangeShapeType="1"/>
          </p:cNvSpPr>
          <p:nvPr/>
        </p:nvSpPr>
        <p:spPr bwMode="auto">
          <a:xfrm>
            <a:off x="2895600" y="1676400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38" name="Line 94"/>
          <p:cNvSpPr>
            <a:spLocks noChangeShapeType="1"/>
          </p:cNvSpPr>
          <p:nvPr/>
        </p:nvSpPr>
        <p:spPr bwMode="auto">
          <a:xfrm flipH="1">
            <a:off x="2514600" y="1600200"/>
            <a:ext cx="76200" cy="388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39" name="Line 95"/>
          <p:cNvSpPr>
            <a:spLocks noChangeShapeType="1"/>
          </p:cNvSpPr>
          <p:nvPr/>
        </p:nvSpPr>
        <p:spPr bwMode="auto">
          <a:xfrm>
            <a:off x="457200" y="838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0" name="Line 96"/>
          <p:cNvSpPr>
            <a:spLocks noChangeShapeType="1"/>
          </p:cNvSpPr>
          <p:nvPr/>
        </p:nvSpPr>
        <p:spPr bwMode="auto">
          <a:xfrm flipV="1">
            <a:off x="2667000" y="5791200"/>
            <a:ext cx="76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1" name="Line 97"/>
          <p:cNvSpPr>
            <a:spLocks noChangeShapeType="1"/>
          </p:cNvSpPr>
          <p:nvPr/>
        </p:nvSpPr>
        <p:spPr bwMode="auto">
          <a:xfrm>
            <a:off x="2743200" y="5791200"/>
            <a:ext cx="76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2" name="Line 98"/>
          <p:cNvSpPr>
            <a:spLocks noChangeShapeType="1"/>
          </p:cNvSpPr>
          <p:nvPr/>
        </p:nvSpPr>
        <p:spPr bwMode="auto">
          <a:xfrm flipV="1">
            <a:off x="2743200" y="5410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3" name="Line 99"/>
          <p:cNvSpPr>
            <a:spLocks noChangeShapeType="1"/>
          </p:cNvSpPr>
          <p:nvPr/>
        </p:nvSpPr>
        <p:spPr bwMode="auto">
          <a:xfrm flipH="1">
            <a:off x="2514600" y="5410200"/>
            <a:ext cx="2286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4" name="Line 100"/>
          <p:cNvSpPr>
            <a:spLocks noChangeShapeType="1"/>
          </p:cNvSpPr>
          <p:nvPr/>
        </p:nvSpPr>
        <p:spPr bwMode="auto">
          <a:xfrm flipH="1">
            <a:off x="2590800" y="54102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5" name="Line 101"/>
          <p:cNvSpPr>
            <a:spLocks noChangeShapeType="1"/>
          </p:cNvSpPr>
          <p:nvPr/>
        </p:nvSpPr>
        <p:spPr bwMode="auto">
          <a:xfrm flipV="1">
            <a:off x="2743200" y="5334000"/>
            <a:ext cx="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6" name="Oval 102"/>
          <p:cNvSpPr>
            <a:spLocks noChangeArrowheads="1"/>
          </p:cNvSpPr>
          <p:nvPr/>
        </p:nvSpPr>
        <p:spPr bwMode="auto">
          <a:xfrm>
            <a:off x="2667000" y="5181600"/>
            <a:ext cx="152400" cy="152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9" name="Line 105"/>
          <p:cNvSpPr>
            <a:spLocks noChangeShapeType="1"/>
          </p:cNvSpPr>
          <p:nvPr/>
        </p:nvSpPr>
        <p:spPr bwMode="auto">
          <a:xfrm>
            <a:off x="2667000" y="60960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0" name="Line 106"/>
          <p:cNvSpPr>
            <a:spLocks noChangeShapeType="1"/>
          </p:cNvSpPr>
          <p:nvPr/>
        </p:nvSpPr>
        <p:spPr bwMode="auto">
          <a:xfrm>
            <a:off x="2762250" y="62484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1" name="Line 107"/>
          <p:cNvSpPr>
            <a:spLocks noChangeShapeType="1"/>
          </p:cNvSpPr>
          <p:nvPr/>
        </p:nvSpPr>
        <p:spPr bwMode="auto">
          <a:xfrm>
            <a:off x="2871788" y="64008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2" name="Line 108"/>
          <p:cNvSpPr>
            <a:spLocks noChangeShapeType="1"/>
          </p:cNvSpPr>
          <p:nvPr/>
        </p:nvSpPr>
        <p:spPr bwMode="auto">
          <a:xfrm>
            <a:off x="2971800" y="38862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3" name="Line 109"/>
          <p:cNvSpPr>
            <a:spLocks noChangeShapeType="1"/>
          </p:cNvSpPr>
          <p:nvPr/>
        </p:nvSpPr>
        <p:spPr bwMode="auto">
          <a:xfrm>
            <a:off x="3048000" y="36576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4" name="Line 110"/>
          <p:cNvSpPr>
            <a:spLocks noChangeShapeType="1"/>
          </p:cNvSpPr>
          <p:nvPr/>
        </p:nvSpPr>
        <p:spPr bwMode="auto">
          <a:xfrm>
            <a:off x="2743200" y="40386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6" name="Freeform 112"/>
          <p:cNvSpPr>
            <a:spLocks/>
          </p:cNvSpPr>
          <p:nvPr/>
        </p:nvSpPr>
        <p:spPr bwMode="auto">
          <a:xfrm>
            <a:off x="1981200" y="5486400"/>
            <a:ext cx="584200" cy="8382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144"/>
              </a:cxn>
              <a:cxn ang="0">
                <a:pos x="144" y="240"/>
              </a:cxn>
              <a:cxn ang="0">
                <a:pos x="288" y="384"/>
              </a:cxn>
              <a:cxn ang="0">
                <a:pos x="0" y="528"/>
              </a:cxn>
            </a:cxnLst>
            <a:rect l="0" t="0" r="r" b="b"/>
            <a:pathLst>
              <a:path w="368" h="528">
                <a:moveTo>
                  <a:pt x="336" y="0"/>
                </a:moveTo>
                <a:cubicBezTo>
                  <a:pt x="352" y="52"/>
                  <a:pt x="368" y="104"/>
                  <a:pt x="336" y="144"/>
                </a:cubicBezTo>
                <a:cubicBezTo>
                  <a:pt x="304" y="184"/>
                  <a:pt x="152" y="200"/>
                  <a:pt x="144" y="240"/>
                </a:cubicBezTo>
                <a:cubicBezTo>
                  <a:pt x="136" y="280"/>
                  <a:pt x="312" y="336"/>
                  <a:pt x="288" y="384"/>
                </a:cubicBezTo>
                <a:cubicBezTo>
                  <a:pt x="264" y="432"/>
                  <a:pt x="132" y="480"/>
                  <a:pt x="0" y="52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7" name="AutoShape 113"/>
          <p:cNvSpPr>
            <a:spLocks noChangeArrowheads="1"/>
          </p:cNvSpPr>
          <p:nvPr/>
        </p:nvSpPr>
        <p:spPr bwMode="auto">
          <a:xfrm>
            <a:off x="2971800" y="5257800"/>
            <a:ext cx="762000" cy="533400"/>
          </a:xfrm>
          <a:prstGeom prst="wedgeEllipseCallout">
            <a:avLst>
              <a:gd name="adj1" fmla="val -76458"/>
              <a:gd name="adj2" fmla="val -4613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sym typeface="Wingdings" pitchFamily="2" charset="2"/>
              </a:rPr>
              <a:t>!</a:t>
            </a:r>
            <a:endParaRPr lang="en-US" b="1"/>
          </a:p>
        </p:txBody>
      </p:sp>
      <p:sp>
        <p:nvSpPr>
          <p:cNvPr id="6258" name="Rectangle 114"/>
          <p:cNvSpPr>
            <a:spLocks noChangeArrowheads="1"/>
          </p:cNvSpPr>
          <p:nvPr/>
        </p:nvSpPr>
        <p:spPr bwMode="auto">
          <a:xfrm rot="-21105538">
            <a:off x="1524000" y="8486775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59" name="Group 115"/>
          <p:cNvGrpSpPr>
            <a:grpSpLocks/>
          </p:cNvGrpSpPr>
          <p:nvPr/>
        </p:nvGrpSpPr>
        <p:grpSpPr bwMode="auto">
          <a:xfrm>
            <a:off x="3962400" y="5181600"/>
            <a:ext cx="2808288" cy="787400"/>
            <a:chOff x="2496" y="3264"/>
            <a:chExt cx="1769" cy="496"/>
          </a:xfrm>
        </p:grpSpPr>
        <p:sp>
          <p:nvSpPr>
            <p:cNvPr id="6260" name="Text Box 116"/>
            <p:cNvSpPr txBox="1">
              <a:spLocks noChangeArrowheads="1"/>
            </p:cNvSpPr>
            <p:nvPr/>
          </p:nvSpPr>
          <p:spPr bwMode="auto">
            <a:xfrm>
              <a:off x="2496" y="3371"/>
              <a:ext cx="1769" cy="38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r>
                <a:rPr lang="en-US" sz="3200"/>
                <a:t>Halfway up....</a:t>
              </a:r>
            </a:p>
          </p:txBody>
        </p:sp>
        <p:sp>
          <p:nvSpPr>
            <p:cNvPr id="6261" name="Line 117"/>
            <p:cNvSpPr>
              <a:spLocks noChangeShapeType="1"/>
            </p:cNvSpPr>
            <p:nvPr/>
          </p:nvSpPr>
          <p:spPr bwMode="auto">
            <a:xfrm>
              <a:off x="2640" y="327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62" name="Line 118"/>
            <p:cNvSpPr>
              <a:spLocks noChangeShapeType="1"/>
            </p:cNvSpPr>
            <p:nvPr/>
          </p:nvSpPr>
          <p:spPr bwMode="auto">
            <a:xfrm>
              <a:off x="4128" y="326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3" name="Rectangle 115"/>
          <p:cNvSpPr>
            <a:spLocks noChangeArrowheads="1"/>
          </p:cNvSpPr>
          <p:nvPr/>
        </p:nvSpPr>
        <p:spPr bwMode="auto">
          <a:xfrm>
            <a:off x="2771775" y="830580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8636000"/>
            <a:ext cx="6858000" cy="50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943600" y="1143000"/>
            <a:ext cx="457200" cy="7543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439988" y="1141413"/>
            <a:ext cx="4418012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038600" y="3122613"/>
            <a:ext cx="2819400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038600" y="4951413"/>
            <a:ext cx="2819400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038600" y="6629400"/>
            <a:ext cx="2819400" cy="23018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4648200" y="838200"/>
            <a:ext cx="1524000" cy="2286000"/>
            <a:chOff x="576" y="1968"/>
            <a:chExt cx="960" cy="1440"/>
          </a:xfrm>
        </p:grpSpPr>
        <p:sp>
          <p:nvSpPr>
            <p:cNvPr id="7177" name="Line 9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Line 13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18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22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23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3" name="Group 25"/>
          <p:cNvGrpSpPr>
            <a:grpSpLocks/>
          </p:cNvGrpSpPr>
          <p:nvPr/>
        </p:nvGrpSpPr>
        <p:grpSpPr bwMode="auto">
          <a:xfrm>
            <a:off x="4343400" y="2667000"/>
            <a:ext cx="1524000" cy="2286000"/>
            <a:chOff x="576" y="1968"/>
            <a:chExt cx="960" cy="1440"/>
          </a:xfrm>
        </p:grpSpPr>
        <p:sp>
          <p:nvSpPr>
            <p:cNvPr id="7194" name="Line 26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27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28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29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30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31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32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33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34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Line 35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Line 36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37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38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Line 39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Line 40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Line 41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10" name="Group 42"/>
          <p:cNvGrpSpPr>
            <a:grpSpLocks/>
          </p:cNvGrpSpPr>
          <p:nvPr/>
        </p:nvGrpSpPr>
        <p:grpSpPr bwMode="auto">
          <a:xfrm>
            <a:off x="4267200" y="4495800"/>
            <a:ext cx="1524000" cy="2286000"/>
            <a:chOff x="576" y="1968"/>
            <a:chExt cx="960" cy="1440"/>
          </a:xfrm>
        </p:grpSpPr>
        <p:sp>
          <p:nvSpPr>
            <p:cNvPr id="7211" name="Line 43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Line 44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3" name="Line 45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Line 46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5" name="Line 47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6" name="Line 48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7" name="Line 49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8" name="Line 50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9" name="Line 51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20" name="Line 52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21" name="Line 53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22" name="Line 54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23" name="Line 55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24" name="Line 56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25" name="Line 57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26" name="Line 58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27" name="Group 59"/>
          <p:cNvGrpSpPr>
            <a:grpSpLocks/>
          </p:cNvGrpSpPr>
          <p:nvPr/>
        </p:nvGrpSpPr>
        <p:grpSpPr bwMode="auto">
          <a:xfrm>
            <a:off x="4267200" y="6400800"/>
            <a:ext cx="1524000" cy="2286000"/>
            <a:chOff x="576" y="1968"/>
            <a:chExt cx="960" cy="1440"/>
          </a:xfrm>
        </p:grpSpPr>
        <p:sp>
          <p:nvSpPr>
            <p:cNvPr id="7228" name="Line 60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29" name="Line 61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30" name="Line 62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31" name="Line 63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32" name="Line 64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33" name="Line 65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34" name="Line 66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35" name="Line 67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36" name="Line 68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37" name="Line 69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38" name="Line 70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39" name="Line 71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40" name="Line 72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41" name="Line 73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42" name="Line 74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43" name="Line 75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52" name="Rectangle 84"/>
          <p:cNvSpPr>
            <a:spLocks noChangeArrowheads="1"/>
          </p:cNvSpPr>
          <p:nvPr/>
        </p:nvSpPr>
        <p:spPr bwMode="auto">
          <a:xfrm>
            <a:off x="1371600" y="857250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53" name="Rectangle 85"/>
          <p:cNvSpPr>
            <a:spLocks noChangeArrowheads="1"/>
          </p:cNvSpPr>
          <p:nvPr/>
        </p:nvSpPr>
        <p:spPr bwMode="auto">
          <a:xfrm rot="2097264">
            <a:off x="1490663" y="8534400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54" name="Rectangle 86"/>
          <p:cNvSpPr>
            <a:spLocks noChangeArrowheads="1"/>
          </p:cNvSpPr>
          <p:nvPr/>
        </p:nvSpPr>
        <p:spPr bwMode="auto">
          <a:xfrm>
            <a:off x="1681163" y="8577263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55" name="Rectangle 87"/>
          <p:cNvSpPr>
            <a:spLocks noChangeArrowheads="1"/>
          </p:cNvSpPr>
          <p:nvPr/>
        </p:nvSpPr>
        <p:spPr bwMode="auto">
          <a:xfrm>
            <a:off x="1862138" y="8572500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56" name="Rectangle 88"/>
          <p:cNvSpPr>
            <a:spLocks noChangeArrowheads="1"/>
          </p:cNvSpPr>
          <p:nvPr/>
        </p:nvSpPr>
        <p:spPr bwMode="auto">
          <a:xfrm>
            <a:off x="1752600" y="853440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57" name="Oval 89"/>
          <p:cNvSpPr>
            <a:spLocks noChangeArrowheads="1"/>
          </p:cNvSpPr>
          <p:nvPr/>
        </p:nvSpPr>
        <p:spPr bwMode="auto">
          <a:xfrm>
            <a:off x="2590800" y="1524000"/>
            <a:ext cx="304800" cy="304800"/>
          </a:xfrm>
          <a:prstGeom prst="ellipse">
            <a:avLst/>
          </a:prstGeom>
          <a:solidFill>
            <a:srgbClr val="80808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58" name="Oval 90"/>
          <p:cNvSpPr>
            <a:spLocks noChangeArrowheads="1"/>
          </p:cNvSpPr>
          <p:nvPr/>
        </p:nvSpPr>
        <p:spPr bwMode="auto">
          <a:xfrm>
            <a:off x="2667000" y="1600200"/>
            <a:ext cx="152400" cy="152400"/>
          </a:xfrm>
          <a:prstGeom prst="ellipse">
            <a:avLst/>
          </a:prstGeom>
          <a:solidFill>
            <a:srgbClr val="969696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59" name="Line 91"/>
          <p:cNvSpPr>
            <a:spLocks noChangeShapeType="1"/>
          </p:cNvSpPr>
          <p:nvPr/>
        </p:nvSpPr>
        <p:spPr bwMode="auto">
          <a:xfrm flipV="1">
            <a:off x="2743200" y="1295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60" name="Rectangle 92"/>
          <p:cNvSpPr>
            <a:spLocks noChangeArrowheads="1"/>
          </p:cNvSpPr>
          <p:nvPr/>
        </p:nvSpPr>
        <p:spPr bwMode="auto">
          <a:xfrm rot="15572375">
            <a:off x="3048000" y="7924800"/>
            <a:ext cx="457200" cy="762000"/>
          </a:xfrm>
          <a:prstGeom prst="rect">
            <a:avLst/>
          </a:prstGeom>
          <a:solidFill>
            <a:srgbClr val="9966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61" name="Line 93"/>
          <p:cNvSpPr>
            <a:spLocks noChangeShapeType="1"/>
          </p:cNvSpPr>
          <p:nvPr/>
        </p:nvSpPr>
        <p:spPr bwMode="auto">
          <a:xfrm>
            <a:off x="2895600" y="1676400"/>
            <a:ext cx="0" cy="670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62" name="Line 94"/>
          <p:cNvSpPr>
            <a:spLocks noChangeShapeType="1"/>
          </p:cNvSpPr>
          <p:nvPr/>
        </p:nvSpPr>
        <p:spPr bwMode="auto">
          <a:xfrm flipH="1">
            <a:off x="2590800" y="1600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63" name="Line 95"/>
          <p:cNvSpPr>
            <a:spLocks noChangeShapeType="1"/>
          </p:cNvSpPr>
          <p:nvPr/>
        </p:nvSpPr>
        <p:spPr bwMode="auto">
          <a:xfrm>
            <a:off x="457200" y="838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64" name="Line 96"/>
          <p:cNvSpPr>
            <a:spLocks noChangeShapeType="1"/>
          </p:cNvSpPr>
          <p:nvPr/>
        </p:nvSpPr>
        <p:spPr bwMode="auto">
          <a:xfrm flipV="1">
            <a:off x="2690813" y="2438400"/>
            <a:ext cx="76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65" name="Line 97"/>
          <p:cNvSpPr>
            <a:spLocks noChangeShapeType="1"/>
          </p:cNvSpPr>
          <p:nvPr/>
        </p:nvSpPr>
        <p:spPr bwMode="auto">
          <a:xfrm>
            <a:off x="2767013" y="2438400"/>
            <a:ext cx="76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66" name="Line 98"/>
          <p:cNvSpPr>
            <a:spLocks noChangeShapeType="1"/>
          </p:cNvSpPr>
          <p:nvPr/>
        </p:nvSpPr>
        <p:spPr bwMode="auto">
          <a:xfrm flipV="1">
            <a:off x="2767013" y="2057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67" name="Line 99"/>
          <p:cNvSpPr>
            <a:spLocks noChangeShapeType="1"/>
          </p:cNvSpPr>
          <p:nvPr/>
        </p:nvSpPr>
        <p:spPr bwMode="auto">
          <a:xfrm flipH="1">
            <a:off x="2538413" y="2057400"/>
            <a:ext cx="2286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68" name="Line 100"/>
          <p:cNvSpPr>
            <a:spLocks noChangeShapeType="1"/>
          </p:cNvSpPr>
          <p:nvPr/>
        </p:nvSpPr>
        <p:spPr bwMode="auto">
          <a:xfrm flipH="1">
            <a:off x="2614613" y="20574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69" name="Line 101"/>
          <p:cNvSpPr>
            <a:spLocks noChangeShapeType="1"/>
          </p:cNvSpPr>
          <p:nvPr/>
        </p:nvSpPr>
        <p:spPr bwMode="auto">
          <a:xfrm flipV="1">
            <a:off x="2767013" y="1981200"/>
            <a:ext cx="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0" name="Oval 102"/>
          <p:cNvSpPr>
            <a:spLocks noChangeArrowheads="1"/>
          </p:cNvSpPr>
          <p:nvPr/>
        </p:nvSpPr>
        <p:spPr bwMode="auto">
          <a:xfrm>
            <a:off x="2690813" y="1828800"/>
            <a:ext cx="152400" cy="152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8" name="Rectangle 110"/>
          <p:cNvSpPr>
            <a:spLocks noChangeArrowheads="1"/>
          </p:cNvSpPr>
          <p:nvPr/>
        </p:nvSpPr>
        <p:spPr bwMode="auto">
          <a:xfrm>
            <a:off x="3433763" y="8562975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9" name="Rectangle 111"/>
          <p:cNvSpPr>
            <a:spLocks noChangeArrowheads="1"/>
          </p:cNvSpPr>
          <p:nvPr/>
        </p:nvSpPr>
        <p:spPr bwMode="auto">
          <a:xfrm>
            <a:off x="2552700" y="842010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80" name="Rectangle 112"/>
          <p:cNvSpPr>
            <a:spLocks noChangeArrowheads="1"/>
          </p:cNvSpPr>
          <p:nvPr/>
        </p:nvSpPr>
        <p:spPr bwMode="auto">
          <a:xfrm rot="2097264">
            <a:off x="2671763" y="8382000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81" name="Rectangle 113"/>
          <p:cNvSpPr>
            <a:spLocks noChangeArrowheads="1"/>
          </p:cNvSpPr>
          <p:nvPr/>
        </p:nvSpPr>
        <p:spPr bwMode="auto">
          <a:xfrm>
            <a:off x="2671763" y="8562975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82" name="Rectangle 114"/>
          <p:cNvSpPr>
            <a:spLocks noChangeArrowheads="1"/>
          </p:cNvSpPr>
          <p:nvPr/>
        </p:nvSpPr>
        <p:spPr bwMode="auto">
          <a:xfrm rot="-1441745">
            <a:off x="2366963" y="8534400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85" name="AutoShape 117"/>
          <p:cNvSpPr>
            <a:spLocks noChangeArrowheads="1"/>
          </p:cNvSpPr>
          <p:nvPr/>
        </p:nvSpPr>
        <p:spPr bwMode="auto">
          <a:xfrm>
            <a:off x="1600200" y="1524000"/>
            <a:ext cx="762000" cy="533400"/>
          </a:xfrm>
          <a:prstGeom prst="wedgeEllipseCallout">
            <a:avLst>
              <a:gd name="adj1" fmla="val 93125"/>
              <a:gd name="adj2" fmla="val 24704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/>
              <a:t>%</a:t>
            </a:r>
          </a:p>
        </p:txBody>
      </p:sp>
      <p:sp>
        <p:nvSpPr>
          <p:cNvPr id="7286" name="Rectangle 118"/>
          <p:cNvSpPr>
            <a:spLocks noChangeArrowheads="1"/>
          </p:cNvSpPr>
          <p:nvPr/>
        </p:nvSpPr>
        <p:spPr bwMode="auto">
          <a:xfrm rot="-21105538">
            <a:off x="1524000" y="8486775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87" name="Text Box 119"/>
          <p:cNvSpPr txBox="1">
            <a:spLocks noChangeArrowheads="1"/>
          </p:cNvSpPr>
          <p:nvPr/>
        </p:nvSpPr>
        <p:spPr bwMode="auto">
          <a:xfrm>
            <a:off x="3352800" y="7315200"/>
            <a:ext cx="1117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 = mg</a:t>
            </a:r>
          </a:p>
        </p:txBody>
      </p:sp>
      <p:sp>
        <p:nvSpPr>
          <p:cNvPr id="7288" name="Text Box 120"/>
          <p:cNvSpPr txBox="1">
            <a:spLocks noChangeArrowheads="1"/>
          </p:cNvSpPr>
          <p:nvPr/>
        </p:nvSpPr>
        <p:spPr bwMode="auto">
          <a:xfrm>
            <a:off x="3048000" y="1676400"/>
            <a:ext cx="1287463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 = </a:t>
            </a:r>
            <a:r>
              <a:rPr lang="en-US" sz="3600"/>
              <a:t>M</a:t>
            </a:r>
            <a:r>
              <a:rPr lang="en-US"/>
              <a:t>g</a:t>
            </a:r>
          </a:p>
        </p:txBody>
      </p:sp>
      <p:grpSp>
        <p:nvGrpSpPr>
          <p:cNvPr id="7297" name="Group 129"/>
          <p:cNvGrpSpPr>
            <a:grpSpLocks/>
          </p:cNvGrpSpPr>
          <p:nvPr/>
        </p:nvGrpSpPr>
        <p:grpSpPr bwMode="auto">
          <a:xfrm>
            <a:off x="3962400" y="5181600"/>
            <a:ext cx="2808288" cy="787400"/>
            <a:chOff x="2496" y="3264"/>
            <a:chExt cx="1769" cy="496"/>
          </a:xfrm>
        </p:grpSpPr>
        <p:sp>
          <p:nvSpPr>
            <p:cNvPr id="7298" name="Text Box 130"/>
            <p:cNvSpPr txBox="1">
              <a:spLocks noChangeArrowheads="1"/>
            </p:cNvSpPr>
            <p:nvPr/>
          </p:nvSpPr>
          <p:spPr bwMode="auto">
            <a:xfrm>
              <a:off x="2496" y="3371"/>
              <a:ext cx="1769" cy="38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r>
                <a:rPr lang="en-US"/>
                <a:t>Outweigh the barrel...</a:t>
              </a:r>
            </a:p>
          </p:txBody>
        </p:sp>
        <p:sp>
          <p:nvSpPr>
            <p:cNvPr id="7299" name="Line 131"/>
            <p:cNvSpPr>
              <a:spLocks noChangeShapeType="1"/>
            </p:cNvSpPr>
            <p:nvPr/>
          </p:nvSpPr>
          <p:spPr bwMode="auto">
            <a:xfrm>
              <a:off x="2640" y="327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00" name="Line 132"/>
            <p:cNvSpPr>
              <a:spLocks noChangeShapeType="1"/>
            </p:cNvSpPr>
            <p:nvPr/>
          </p:nvSpPr>
          <p:spPr bwMode="auto">
            <a:xfrm>
              <a:off x="4128" y="326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8636000"/>
            <a:ext cx="6858000" cy="50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943600" y="1143000"/>
            <a:ext cx="457200" cy="7543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439988" y="1141413"/>
            <a:ext cx="4418012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038600" y="3122613"/>
            <a:ext cx="2819400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038600" y="4951413"/>
            <a:ext cx="2819400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038600" y="6629400"/>
            <a:ext cx="2819400" cy="23018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48" name="Group 8"/>
          <p:cNvGrpSpPr>
            <a:grpSpLocks/>
          </p:cNvGrpSpPr>
          <p:nvPr/>
        </p:nvGrpSpPr>
        <p:grpSpPr bwMode="auto">
          <a:xfrm>
            <a:off x="4648200" y="838200"/>
            <a:ext cx="1524000" cy="2286000"/>
            <a:chOff x="576" y="1968"/>
            <a:chExt cx="960" cy="1440"/>
          </a:xfrm>
        </p:grpSpPr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Line 21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Line 22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Line 23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Line 24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65" name="Group 25"/>
          <p:cNvGrpSpPr>
            <a:grpSpLocks/>
          </p:cNvGrpSpPr>
          <p:nvPr/>
        </p:nvGrpSpPr>
        <p:grpSpPr bwMode="auto">
          <a:xfrm>
            <a:off x="4343400" y="2667000"/>
            <a:ext cx="1524000" cy="2286000"/>
            <a:chOff x="576" y="1968"/>
            <a:chExt cx="960" cy="1440"/>
          </a:xfrm>
        </p:grpSpPr>
        <p:sp>
          <p:nvSpPr>
            <p:cNvPr id="10266" name="Line 26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Line 27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Line 28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Line 29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Line 30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Line 31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Line 32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Line 33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Line 34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Line 35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Line 36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Line 37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Line 38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Line 39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Line 40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Line 41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82" name="Group 42"/>
          <p:cNvGrpSpPr>
            <a:grpSpLocks/>
          </p:cNvGrpSpPr>
          <p:nvPr/>
        </p:nvGrpSpPr>
        <p:grpSpPr bwMode="auto">
          <a:xfrm>
            <a:off x="4267200" y="4495800"/>
            <a:ext cx="1524000" cy="2286000"/>
            <a:chOff x="576" y="1968"/>
            <a:chExt cx="960" cy="1440"/>
          </a:xfrm>
        </p:grpSpPr>
        <p:sp>
          <p:nvSpPr>
            <p:cNvPr id="10283" name="Line 43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84" name="Line 44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85" name="Line 45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86" name="Line 46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87" name="Line 47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88" name="Line 48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89" name="Line 49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0" name="Line 50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1" name="Line 51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2" name="Line 52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3" name="Line 53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4" name="Line 54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5" name="Line 55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6" name="Line 56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7" name="Line 57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8" name="Line 58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99" name="Group 59"/>
          <p:cNvGrpSpPr>
            <a:grpSpLocks/>
          </p:cNvGrpSpPr>
          <p:nvPr/>
        </p:nvGrpSpPr>
        <p:grpSpPr bwMode="auto">
          <a:xfrm>
            <a:off x="4267200" y="6400800"/>
            <a:ext cx="1524000" cy="2286000"/>
            <a:chOff x="576" y="1968"/>
            <a:chExt cx="960" cy="1440"/>
          </a:xfrm>
        </p:grpSpPr>
        <p:sp>
          <p:nvSpPr>
            <p:cNvPr id="10300" name="Line 60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01" name="Line 61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02" name="Line 62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03" name="Line 63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04" name="Line 64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05" name="Line 65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06" name="Line 66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07" name="Line 67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08" name="Line 68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09" name="Line 69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10" name="Line 70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11" name="Line 71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12" name="Line 72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13" name="Line 73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14" name="Line 74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15" name="Line 75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6" name="Rectangle 76"/>
          <p:cNvSpPr>
            <a:spLocks noChangeArrowheads="1"/>
          </p:cNvSpPr>
          <p:nvPr/>
        </p:nvSpPr>
        <p:spPr bwMode="auto">
          <a:xfrm>
            <a:off x="1371600" y="857250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7" name="Rectangle 77"/>
          <p:cNvSpPr>
            <a:spLocks noChangeArrowheads="1"/>
          </p:cNvSpPr>
          <p:nvPr/>
        </p:nvSpPr>
        <p:spPr bwMode="auto">
          <a:xfrm rot="2097264">
            <a:off x="1490663" y="8534400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8" name="Rectangle 78"/>
          <p:cNvSpPr>
            <a:spLocks noChangeArrowheads="1"/>
          </p:cNvSpPr>
          <p:nvPr/>
        </p:nvSpPr>
        <p:spPr bwMode="auto">
          <a:xfrm>
            <a:off x="1681163" y="8577263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9" name="Rectangle 79"/>
          <p:cNvSpPr>
            <a:spLocks noChangeArrowheads="1"/>
          </p:cNvSpPr>
          <p:nvPr/>
        </p:nvSpPr>
        <p:spPr bwMode="auto">
          <a:xfrm>
            <a:off x="1862138" y="8572500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0" name="Rectangle 80"/>
          <p:cNvSpPr>
            <a:spLocks noChangeArrowheads="1"/>
          </p:cNvSpPr>
          <p:nvPr/>
        </p:nvSpPr>
        <p:spPr bwMode="auto">
          <a:xfrm>
            <a:off x="1752600" y="853440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1" name="Oval 81"/>
          <p:cNvSpPr>
            <a:spLocks noChangeArrowheads="1"/>
          </p:cNvSpPr>
          <p:nvPr/>
        </p:nvSpPr>
        <p:spPr bwMode="auto">
          <a:xfrm>
            <a:off x="2590800" y="1524000"/>
            <a:ext cx="304800" cy="304800"/>
          </a:xfrm>
          <a:prstGeom prst="ellipse">
            <a:avLst/>
          </a:prstGeom>
          <a:solidFill>
            <a:srgbClr val="80808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2" name="Oval 82"/>
          <p:cNvSpPr>
            <a:spLocks noChangeArrowheads="1"/>
          </p:cNvSpPr>
          <p:nvPr/>
        </p:nvSpPr>
        <p:spPr bwMode="auto">
          <a:xfrm>
            <a:off x="2667000" y="1600200"/>
            <a:ext cx="152400" cy="152400"/>
          </a:xfrm>
          <a:prstGeom prst="ellipse">
            <a:avLst/>
          </a:prstGeom>
          <a:solidFill>
            <a:srgbClr val="969696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3" name="Line 83"/>
          <p:cNvSpPr>
            <a:spLocks noChangeShapeType="1"/>
          </p:cNvSpPr>
          <p:nvPr/>
        </p:nvSpPr>
        <p:spPr bwMode="auto">
          <a:xfrm flipV="1">
            <a:off x="2743200" y="1295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4" name="Rectangle 84"/>
          <p:cNvSpPr>
            <a:spLocks noChangeArrowheads="1"/>
          </p:cNvSpPr>
          <p:nvPr/>
        </p:nvSpPr>
        <p:spPr bwMode="auto">
          <a:xfrm>
            <a:off x="2667000" y="4953000"/>
            <a:ext cx="457200" cy="762000"/>
          </a:xfrm>
          <a:prstGeom prst="rect">
            <a:avLst/>
          </a:prstGeom>
          <a:solidFill>
            <a:srgbClr val="9966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2895600" y="1676400"/>
            <a:ext cx="0" cy="327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6" name="Line 86"/>
          <p:cNvSpPr>
            <a:spLocks noChangeShapeType="1"/>
          </p:cNvSpPr>
          <p:nvPr/>
        </p:nvSpPr>
        <p:spPr bwMode="auto">
          <a:xfrm flipH="1">
            <a:off x="2590800" y="1600200"/>
            <a:ext cx="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7" name="Line 87"/>
          <p:cNvSpPr>
            <a:spLocks noChangeShapeType="1"/>
          </p:cNvSpPr>
          <p:nvPr/>
        </p:nvSpPr>
        <p:spPr bwMode="auto">
          <a:xfrm>
            <a:off x="457200" y="838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328" name="Group 88"/>
          <p:cNvGrpSpPr>
            <a:grpSpLocks/>
          </p:cNvGrpSpPr>
          <p:nvPr/>
        </p:nvGrpSpPr>
        <p:grpSpPr bwMode="auto">
          <a:xfrm rot="1321802">
            <a:off x="2514600" y="3962400"/>
            <a:ext cx="304800" cy="838200"/>
            <a:chOff x="336" y="3264"/>
            <a:chExt cx="192" cy="528"/>
          </a:xfrm>
        </p:grpSpPr>
        <p:sp>
          <p:nvSpPr>
            <p:cNvPr id="10329" name="Line 89"/>
            <p:cNvSpPr>
              <a:spLocks noChangeShapeType="1"/>
            </p:cNvSpPr>
            <p:nvPr/>
          </p:nvSpPr>
          <p:spPr bwMode="auto">
            <a:xfrm flipV="1">
              <a:off x="432" y="3648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30" name="Line 90"/>
            <p:cNvSpPr>
              <a:spLocks noChangeShapeType="1"/>
            </p:cNvSpPr>
            <p:nvPr/>
          </p:nvSpPr>
          <p:spPr bwMode="auto">
            <a:xfrm>
              <a:off x="480" y="3648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31" name="Line 91"/>
            <p:cNvSpPr>
              <a:spLocks noChangeShapeType="1"/>
            </p:cNvSpPr>
            <p:nvPr/>
          </p:nvSpPr>
          <p:spPr bwMode="auto">
            <a:xfrm flipV="1">
              <a:off x="480" y="3408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32" name="Line 92"/>
            <p:cNvSpPr>
              <a:spLocks noChangeShapeType="1"/>
            </p:cNvSpPr>
            <p:nvPr/>
          </p:nvSpPr>
          <p:spPr bwMode="auto">
            <a:xfrm flipH="1">
              <a:off x="336" y="3408"/>
              <a:ext cx="144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33" name="Line 93"/>
            <p:cNvSpPr>
              <a:spLocks noChangeShapeType="1"/>
            </p:cNvSpPr>
            <p:nvPr/>
          </p:nvSpPr>
          <p:spPr bwMode="auto">
            <a:xfrm flipH="1">
              <a:off x="384" y="3408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34" name="Line 94"/>
            <p:cNvSpPr>
              <a:spLocks noChangeShapeType="1"/>
            </p:cNvSpPr>
            <p:nvPr/>
          </p:nvSpPr>
          <p:spPr bwMode="auto">
            <a:xfrm flipV="1">
              <a:off x="480" y="3360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35" name="Oval 95"/>
            <p:cNvSpPr>
              <a:spLocks noChangeArrowheads="1"/>
            </p:cNvSpPr>
            <p:nvPr/>
          </p:nvSpPr>
          <p:spPr bwMode="auto">
            <a:xfrm>
              <a:off x="432" y="3264"/>
              <a:ext cx="96" cy="9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36" name="Line 96"/>
          <p:cNvSpPr>
            <a:spLocks noChangeShapeType="1"/>
          </p:cNvSpPr>
          <p:nvPr/>
        </p:nvSpPr>
        <p:spPr bwMode="auto">
          <a:xfrm>
            <a:off x="2643188" y="33528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37" name="Line 97"/>
          <p:cNvSpPr>
            <a:spLocks noChangeShapeType="1"/>
          </p:cNvSpPr>
          <p:nvPr/>
        </p:nvSpPr>
        <p:spPr bwMode="auto">
          <a:xfrm>
            <a:off x="2738438" y="35052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38" name="Line 98"/>
          <p:cNvSpPr>
            <a:spLocks noChangeShapeType="1"/>
          </p:cNvSpPr>
          <p:nvPr/>
        </p:nvSpPr>
        <p:spPr bwMode="auto">
          <a:xfrm>
            <a:off x="2847975" y="36576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39" name="Line 99"/>
          <p:cNvSpPr>
            <a:spLocks noChangeShapeType="1"/>
          </p:cNvSpPr>
          <p:nvPr/>
        </p:nvSpPr>
        <p:spPr bwMode="auto">
          <a:xfrm>
            <a:off x="2895600" y="61722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0" name="Line 100"/>
          <p:cNvSpPr>
            <a:spLocks noChangeShapeType="1"/>
          </p:cNvSpPr>
          <p:nvPr/>
        </p:nvSpPr>
        <p:spPr bwMode="auto">
          <a:xfrm>
            <a:off x="3048000" y="59436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1" name="Line 101"/>
          <p:cNvSpPr>
            <a:spLocks noChangeShapeType="1"/>
          </p:cNvSpPr>
          <p:nvPr/>
        </p:nvSpPr>
        <p:spPr bwMode="auto">
          <a:xfrm>
            <a:off x="2743200" y="6324600"/>
            <a:ext cx="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2" name="AutoShape 102"/>
          <p:cNvSpPr>
            <a:spLocks noChangeArrowheads="1"/>
          </p:cNvSpPr>
          <p:nvPr/>
        </p:nvSpPr>
        <p:spPr bwMode="auto">
          <a:xfrm>
            <a:off x="914400" y="3886200"/>
            <a:ext cx="1371600" cy="533400"/>
          </a:xfrm>
          <a:prstGeom prst="wedgeEllipseCallout">
            <a:avLst>
              <a:gd name="adj1" fmla="val 83449"/>
              <a:gd name="adj2" fmla="val -10713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>
                <a:sym typeface="Wingdings" pitchFamily="2" charset="2"/>
              </a:rPr>
              <a:t>&amp;$</a:t>
            </a:r>
            <a:endParaRPr lang="en-US" b="1"/>
          </a:p>
        </p:txBody>
      </p:sp>
      <p:sp>
        <p:nvSpPr>
          <p:cNvPr id="10343" name="Rectangle 103"/>
          <p:cNvSpPr>
            <a:spLocks noChangeArrowheads="1"/>
          </p:cNvSpPr>
          <p:nvPr/>
        </p:nvSpPr>
        <p:spPr bwMode="auto">
          <a:xfrm>
            <a:off x="3433763" y="8562975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4" name="Rectangle 104"/>
          <p:cNvSpPr>
            <a:spLocks noChangeArrowheads="1"/>
          </p:cNvSpPr>
          <p:nvPr/>
        </p:nvSpPr>
        <p:spPr bwMode="auto">
          <a:xfrm>
            <a:off x="2671763" y="8562975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5" name="Rectangle 105"/>
          <p:cNvSpPr>
            <a:spLocks noChangeArrowheads="1"/>
          </p:cNvSpPr>
          <p:nvPr/>
        </p:nvSpPr>
        <p:spPr bwMode="auto">
          <a:xfrm>
            <a:off x="2438400" y="8577263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6" name="Rectangle 106"/>
          <p:cNvSpPr>
            <a:spLocks noChangeArrowheads="1"/>
          </p:cNvSpPr>
          <p:nvPr/>
        </p:nvSpPr>
        <p:spPr bwMode="auto">
          <a:xfrm rot="-1192090">
            <a:off x="2300288" y="8534400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7" name="Rectangle 107"/>
          <p:cNvSpPr>
            <a:spLocks noChangeArrowheads="1"/>
          </p:cNvSpPr>
          <p:nvPr/>
        </p:nvSpPr>
        <p:spPr bwMode="auto">
          <a:xfrm rot="2097264">
            <a:off x="2747963" y="8562975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8" name="Rectangle 108"/>
          <p:cNvSpPr>
            <a:spLocks noChangeArrowheads="1"/>
          </p:cNvSpPr>
          <p:nvPr/>
        </p:nvSpPr>
        <p:spPr bwMode="auto">
          <a:xfrm rot="-21105538">
            <a:off x="1524000" y="8486775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49" name="Group 109"/>
          <p:cNvGrpSpPr>
            <a:grpSpLocks/>
          </p:cNvGrpSpPr>
          <p:nvPr/>
        </p:nvGrpSpPr>
        <p:grpSpPr bwMode="auto">
          <a:xfrm>
            <a:off x="3962400" y="5181600"/>
            <a:ext cx="2808288" cy="787400"/>
            <a:chOff x="2496" y="3264"/>
            <a:chExt cx="1769" cy="496"/>
          </a:xfrm>
        </p:grpSpPr>
        <p:sp>
          <p:nvSpPr>
            <p:cNvPr id="10350" name="Text Box 110"/>
            <p:cNvSpPr txBox="1">
              <a:spLocks noChangeArrowheads="1"/>
            </p:cNvSpPr>
            <p:nvPr/>
          </p:nvSpPr>
          <p:spPr bwMode="auto">
            <a:xfrm>
              <a:off x="2496" y="3371"/>
              <a:ext cx="1769" cy="38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r>
                <a:rPr lang="en-US" sz="3200"/>
                <a:t>Not again</a:t>
              </a:r>
            </a:p>
          </p:txBody>
        </p:sp>
        <p:sp>
          <p:nvSpPr>
            <p:cNvPr id="10351" name="Line 111"/>
            <p:cNvSpPr>
              <a:spLocks noChangeShapeType="1"/>
            </p:cNvSpPr>
            <p:nvPr/>
          </p:nvSpPr>
          <p:spPr bwMode="auto">
            <a:xfrm>
              <a:off x="2640" y="327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2" name="Line 112"/>
            <p:cNvSpPr>
              <a:spLocks noChangeShapeType="1"/>
            </p:cNvSpPr>
            <p:nvPr/>
          </p:nvSpPr>
          <p:spPr bwMode="auto">
            <a:xfrm>
              <a:off x="4128" y="326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8636000"/>
            <a:ext cx="6858000" cy="50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943600" y="1143000"/>
            <a:ext cx="457200" cy="7543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439988" y="1141413"/>
            <a:ext cx="4418012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038600" y="3122613"/>
            <a:ext cx="2819400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038600" y="4951413"/>
            <a:ext cx="2819400" cy="23018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038600" y="6629400"/>
            <a:ext cx="2819400" cy="23018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4648200" y="838200"/>
            <a:ext cx="1524000" cy="2286000"/>
            <a:chOff x="576" y="1968"/>
            <a:chExt cx="960" cy="1440"/>
          </a:xfrm>
        </p:grpSpPr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16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20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22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23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41" name="Group 25"/>
          <p:cNvGrpSpPr>
            <a:grpSpLocks/>
          </p:cNvGrpSpPr>
          <p:nvPr/>
        </p:nvGrpSpPr>
        <p:grpSpPr bwMode="auto">
          <a:xfrm>
            <a:off x="4343400" y="2667000"/>
            <a:ext cx="1524000" cy="2286000"/>
            <a:chOff x="576" y="1968"/>
            <a:chExt cx="960" cy="1440"/>
          </a:xfrm>
        </p:grpSpPr>
        <p:sp>
          <p:nvSpPr>
            <p:cNvPr id="9242" name="Line 26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27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Line 28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29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30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31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32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Line 33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34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35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36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Line 37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Line 38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Line 39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Line 40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Line 41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58" name="Group 42"/>
          <p:cNvGrpSpPr>
            <a:grpSpLocks/>
          </p:cNvGrpSpPr>
          <p:nvPr/>
        </p:nvGrpSpPr>
        <p:grpSpPr bwMode="auto">
          <a:xfrm>
            <a:off x="4267200" y="4495800"/>
            <a:ext cx="1524000" cy="2286000"/>
            <a:chOff x="576" y="1968"/>
            <a:chExt cx="960" cy="1440"/>
          </a:xfrm>
        </p:grpSpPr>
        <p:sp>
          <p:nvSpPr>
            <p:cNvPr id="9259" name="Line 43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Line 44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Line 45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Line 46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Line 47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4" name="Line 48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Line 49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Line 50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Line 51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Line 52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Line 53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Line 54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1" name="Line 55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Line 56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3" name="Line 57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4" name="Line 58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75" name="Group 59"/>
          <p:cNvGrpSpPr>
            <a:grpSpLocks/>
          </p:cNvGrpSpPr>
          <p:nvPr/>
        </p:nvGrpSpPr>
        <p:grpSpPr bwMode="auto">
          <a:xfrm>
            <a:off x="4267200" y="6400800"/>
            <a:ext cx="1524000" cy="2286000"/>
            <a:chOff x="576" y="1968"/>
            <a:chExt cx="960" cy="1440"/>
          </a:xfrm>
        </p:grpSpPr>
        <p:sp>
          <p:nvSpPr>
            <p:cNvPr id="9276" name="Line 60"/>
            <p:cNvSpPr>
              <a:spLocks noChangeShapeType="1"/>
            </p:cNvSpPr>
            <p:nvPr/>
          </p:nvSpPr>
          <p:spPr bwMode="auto">
            <a:xfrm flipV="1">
              <a:off x="576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7" name="Line 61"/>
            <p:cNvSpPr>
              <a:spLocks noChangeShapeType="1"/>
            </p:cNvSpPr>
            <p:nvPr/>
          </p:nvSpPr>
          <p:spPr bwMode="auto">
            <a:xfrm flipV="1">
              <a:off x="718" y="1968"/>
              <a:ext cx="818" cy="14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8" name="Line 62"/>
            <p:cNvSpPr>
              <a:spLocks noChangeShapeType="1"/>
            </p:cNvSpPr>
            <p:nvPr/>
          </p:nvSpPr>
          <p:spPr bwMode="auto">
            <a:xfrm>
              <a:off x="1344" y="206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9" name="Line 63"/>
            <p:cNvSpPr>
              <a:spLocks noChangeShapeType="1"/>
            </p:cNvSpPr>
            <p:nvPr/>
          </p:nvSpPr>
          <p:spPr bwMode="auto">
            <a:xfrm>
              <a:off x="1296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0" name="Line 64"/>
            <p:cNvSpPr>
              <a:spLocks noChangeShapeType="1"/>
            </p:cNvSpPr>
            <p:nvPr/>
          </p:nvSpPr>
          <p:spPr bwMode="auto">
            <a:xfrm>
              <a:off x="1242" y="225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1" name="Line 65"/>
            <p:cNvSpPr>
              <a:spLocks noChangeShapeType="1"/>
            </p:cNvSpPr>
            <p:nvPr/>
          </p:nvSpPr>
          <p:spPr bwMode="auto">
            <a:xfrm>
              <a:off x="1176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2" name="Line 66"/>
            <p:cNvSpPr>
              <a:spLocks noChangeShapeType="1"/>
            </p:cNvSpPr>
            <p:nvPr/>
          </p:nvSpPr>
          <p:spPr bwMode="auto">
            <a:xfrm>
              <a:off x="1125" y="244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3" name="Line 67"/>
            <p:cNvSpPr>
              <a:spLocks noChangeShapeType="1"/>
            </p:cNvSpPr>
            <p:nvPr/>
          </p:nvSpPr>
          <p:spPr bwMode="auto">
            <a:xfrm>
              <a:off x="1071" y="254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4" name="Line 68"/>
            <p:cNvSpPr>
              <a:spLocks noChangeShapeType="1"/>
            </p:cNvSpPr>
            <p:nvPr/>
          </p:nvSpPr>
          <p:spPr bwMode="auto">
            <a:xfrm>
              <a:off x="1008" y="264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5" name="Line 69"/>
            <p:cNvSpPr>
              <a:spLocks noChangeShapeType="1"/>
            </p:cNvSpPr>
            <p:nvPr/>
          </p:nvSpPr>
          <p:spPr bwMode="auto">
            <a:xfrm>
              <a:off x="960" y="273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6" name="Line 70"/>
            <p:cNvSpPr>
              <a:spLocks noChangeShapeType="1"/>
            </p:cNvSpPr>
            <p:nvPr/>
          </p:nvSpPr>
          <p:spPr bwMode="auto">
            <a:xfrm>
              <a:off x="912" y="283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7" name="Line 71"/>
            <p:cNvSpPr>
              <a:spLocks noChangeShapeType="1"/>
            </p:cNvSpPr>
            <p:nvPr/>
          </p:nvSpPr>
          <p:spPr bwMode="auto">
            <a:xfrm>
              <a:off x="858" y="2928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8" name="Line 72"/>
            <p:cNvSpPr>
              <a:spLocks noChangeShapeType="1"/>
            </p:cNvSpPr>
            <p:nvPr/>
          </p:nvSpPr>
          <p:spPr bwMode="auto">
            <a:xfrm>
              <a:off x="806" y="3024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9" name="Line 73"/>
            <p:cNvSpPr>
              <a:spLocks noChangeShapeType="1"/>
            </p:cNvSpPr>
            <p:nvPr/>
          </p:nvSpPr>
          <p:spPr bwMode="auto">
            <a:xfrm>
              <a:off x="742" y="312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90" name="Line 74"/>
            <p:cNvSpPr>
              <a:spLocks noChangeShapeType="1"/>
            </p:cNvSpPr>
            <p:nvPr/>
          </p:nvSpPr>
          <p:spPr bwMode="auto">
            <a:xfrm>
              <a:off x="694" y="3216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91" name="Line 75"/>
            <p:cNvSpPr>
              <a:spLocks noChangeShapeType="1"/>
            </p:cNvSpPr>
            <p:nvPr/>
          </p:nvSpPr>
          <p:spPr bwMode="auto">
            <a:xfrm>
              <a:off x="624" y="331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92" name="Rectangle 76"/>
          <p:cNvSpPr>
            <a:spLocks noChangeArrowheads="1"/>
          </p:cNvSpPr>
          <p:nvPr/>
        </p:nvSpPr>
        <p:spPr bwMode="auto">
          <a:xfrm>
            <a:off x="1371600" y="857250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93" name="Rectangle 77"/>
          <p:cNvSpPr>
            <a:spLocks noChangeArrowheads="1"/>
          </p:cNvSpPr>
          <p:nvPr/>
        </p:nvSpPr>
        <p:spPr bwMode="auto">
          <a:xfrm rot="2097264">
            <a:off x="1490663" y="8534400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94" name="Rectangle 78"/>
          <p:cNvSpPr>
            <a:spLocks noChangeArrowheads="1"/>
          </p:cNvSpPr>
          <p:nvPr/>
        </p:nvSpPr>
        <p:spPr bwMode="auto">
          <a:xfrm>
            <a:off x="1681163" y="8577263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95" name="Rectangle 79"/>
          <p:cNvSpPr>
            <a:spLocks noChangeArrowheads="1"/>
          </p:cNvSpPr>
          <p:nvPr/>
        </p:nvSpPr>
        <p:spPr bwMode="auto">
          <a:xfrm>
            <a:off x="1862138" y="8572500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96" name="Rectangle 80"/>
          <p:cNvSpPr>
            <a:spLocks noChangeArrowheads="1"/>
          </p:cNvSpPr>
          <p:nvPr/>
        </p:nvSpPr>
        <p:spPr bwMode="auto">
          <a:xfrm>
            <a:off x="1752600" y="853440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97" name="Oval 81"/>
          <p:cNvSpPr>
            <a:spLocks noChangeArrowheads="1"/>
          </p:cNvSpPr>
          <p:nvPr/>
        </p:nvSpPr>
        <p:spPr bwMode="auto">
          <a:xfrm>
            <a:off x="2590800" y="1524000"/>
            <a:ext cx="304800" cy="304800"/>
          </a:xfrm>
          <a:prstGeom prst="ellipse">
            <a:avLst/>
          </a:prstGeom>
          <a:solidFill>
            <a:srgbClr val="80808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98" name="Oval 82"/>
          <p:cNvSpPr>
            <a:spLocks noChangeArrowheads="1"/>
          </p:cNvSpPr>
          <p:nvPr/>
        </p:nvSpPr>
        <p:spPr bwMode="auto">
          <a:xfrm>
            <a:off x="2667000" y="1600200"/>
            <a:ext cx="152400" cy="152400"/>
          </a:xfrm>
          <a:prstGeom prst="ellipse">
            <a:avLst/>
          </a:prstGeom>
          <a:solidFill>
            <a:srgbClr val="969696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99" name="Line 83"/>
          <p:cNvSpPr>
            <a:spLocks noChangeShapeType="1"/>
          </p:cNvSpPr>
          <p:nvPr/>
        </p:nvSpPr>
        <p:spPr bwMode="auto">
          <a:xfrm flipV="1">
            <a:off x="2743200" y="1295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00" name="Rectangle 84"/>
          <p:cNvSpPr>
            <a:spLocks noChangeArrowheads="1"/>
          </p:cNvSpPr>
          <p:nvPr/>
        </p:nvSpPr>
        <p:spPr bwMode="auto">
          <a:xfrm>
            <a:off x="2667000" y="1828800"/>
            <a:ext cx="457200" cy="762000"/>
          </a:xfrm>
          <a:prstGeom prst="rect">
            <a:avLst/>
          </a:prstGeom>
          <a:solidFill>
            <a:srgbClr val="9966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1" name="Line 85"/>
          <p:cNvSpPr>
            <a:spLocks noChangeShapeType="1"/>
          </p:cNvSpPr>
          <p:nvPr/>
        </p:nvSpPr>
        <p:spPr bwMode="auto">
          <a:xfrm>
            <a:off x="2895600" y="1676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02" name="Line 86"/>
          <p:cNvSpPr>
            <a:spLocks noChangeShapeType="1"/>
          </p:cNvSpPr>
          <p:nvPr/>
        </p:nvSpPr>
        <p:spPr bwMode="auto">
          <a:xfrm>
            <a:off x="2590800" y="1600200"/>
            <a:ext cx="304800" cy="678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03" name="Line 87"/>
          <p:cNvSpPr>
            <a:spLocks noChangeShapeType="1"/>
          </p:cNvSpPr>
          <p:nvPr/>
        </p:nvSpPr>
        <p:spPr bwMode="auto">
          <a:xfrm>
            <a:off x="457200" y="838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319" name="Group 103"/>
          <p:cNvGrpSpPr>
            <a:grpSpLocks/>
          </p:cNvGrpSpPr>
          <p:nvPr/>
        </p:nvGrpSpPr>
        <p:grpSpPr bwMode="auto">
          <a:xfrm rot="5045364">
            <a:off x="2628900" y="8039100"/>
            <a:ext cx="304800" cy="838200"/>
            <a:chOff x="336" y="3264"/>
            <a:chExt cx="192" cy="528"/>
          </a:xfrm>
        </p:grpSpPr>
        <p:sp>
          <p:nvSpPr>
            <p:cNvPr id="9304" name="Line 88"/>
            <p:cNvSpPr>
              <a:spLocks noChangeShapeType="1"/>
            </p:cNvSpPr>
            <p:nvPr/>
          </p:nvSpPr>
          <p:spPr bwMode="auto">
            <a:xfrm flipV="1">
              <a:off x="432" y="3648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05" name="Line 89"/>
            <p:cNvSpPr>
              <a:spLocks noChangeShapeType="1"/>
            </p:cNvSpPr>
            <p:nvPr/>
          </p:nvSpPr>
          <p:spPr bwMode="auto">
            <a:xfrm>
              <a:off x="480" y="3648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06" name="Line 90"/>
            <p:cNvSpPr>
              <a:spLocks noChangeShapeType="1"/>
            </p:cNvSpPr>
            <p:nvPr/>
          </p:nvSpPr>
          <p:spPr bwMode="auto">
            <a:xfrm flipV="1">
              <a:off x="480" y="3408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07" name="Line 91"/>
            <p:cNvSpPr>
              <a:spLocks noChangeShapeType="1"/>
            </p:cNvSpPr>
            <p:nvPr/>
          </p:nvSpPr>
          <p:spPr bwMode="auto">
            <a:xfrm flipH="1">
              <a:off x="336" y="3408"/>
              <a:ext cx="144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08" name="Line 92"/>
            <p:cNvSpPr>
              <a:spLocks noChangeShapeType="1"/>
            </p:cNvSpPr>
            <p:nvPr/>
          </p:nvSpPr>
          <p:spPr bwMode="auto">
            <a:xfrm flipH="1">
              <a:off x="384" y="3408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09" name="Line 93"/>
            <p:cNvSpPr>
              <a:spLocks noChangeShapeType="1"/>
            </p:cNvSpPr>
            <p:nvPr/>
          </p:nvSpPr>
          <p:spPr bwMode="auto">
            <a:xfrm flipV="1">
              <a:off x="480" y="3360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0" name="Oval 94"/>
            <p:cNvSpPr>
              <a:spLocks noChangeArrowheads="1"/>
            </p:cNvSpPr>
            <p:nvPr/>
          </p:nvSpPr>
          <p:spPr bwMode="auto">
            <a:xfrm>
              <a:off x="432" y="3264"/>
              <a:ext cx="96" cy="9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320" name="Rectangle 104"/>
          <p:cNvSpPr>
            <a:spLocks noChangeArrowheads="1"/>
          </p:cNvSpPr>
          <p:nvPr/>
        </p:nvSpPr>
        <p:spPr bwMode="auto">
          <a:xfrm>
            <a:off x="3433763" y="8562975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1" name="Rectangle 105"/>
          <p:cNvSpPr>
            <a:spLocks noChangeArrowheads="1"/>
          </p:cNvSpPr>
          <p:nvPr/>
        </p:nvSpPr>
        <p:spPr bwMode="auto">
          <a:xfrm>
            <a:off x="2671763" y="8562975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2" name="Rectangle 106"/>
          <p:cNvSpPr>
            <a:spLocks noChangeArrowheads="1"/>
          </p:cNvSpPr>
          <p:nvPr/>
        </p:nvSpPr>
        <p:spPr bwMode="auto">
          <a:xfrm>
            <a:off x="2438400" y="8577263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3" name="Rectangle 107"/>
          <p:cNvSpPr>
            <a:spLocks noChangeArrowheads="1"/>
          </p:cNvSpPr>
          <p:nvPr/>
        </p:nvSpPr>
        <p:spPr bwMode="auto">
          <a:xfrm rot="-1192090">
            <a:off x="2300288" y="8534400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4" name="Rectangle 108"/>
          <p:cNvSpPr>
            <a:spLocks noChangeArrowheads="1"/>
          </p:cNvSpPr>
          <p:nvPr/>
        </p:nvSpPr>
        <p:spPr bwMode="auto">
          <a:xfrm rot="2097264">
            <a:off x="2747963" y="8562975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5" name="Line 109"/>
          <p:cNvSpPr>
            <a:spLocks noChangeShapeType="1"/>
          </p:cNvSpPr>
          <p:nvPr/>
        </p:nvSpPr>
        <p:spPr bwMode="auto">
          <a:xfrm flipH="1">
            <a:off x="2895600" y="2590800"/>
            <a:ext cx="228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26" name="Rectangle 110"/>
          <p:cNvSpPr>
            <a:spLocks noChangeArrowheads="1"/>
          </p:cNvSpPr>
          <p:nvPr/>
        </p:nvSpPr>
        <p:spPr bwMode="auto">
          <a:xfrm>
            <a:off x="2667000" y="289560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7" name="Rectangle 111"/>
          <p:cNvSpPr>
            <a:spLocks noChangeArrowheads="1"/>
          </p:cNvSpPr>
          <p:nvPr/>
        </p:nvSpPr>
        <p:spPr bwMode="auto">
          <a:xfrm rot="2097264">
            <a:off x="2747963" y="2667000"/>
            <a:ext cx="147637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8" name="Rectangle 112"/>
          <p:cNvSpPr>
            <a:spLocks noChangeArrowheads="1"/>
          </p:cNvSpPr>
          <p:nvPr/>
        </p:nvSpPr>
        <p:spPr bwMode="auto">
          <a:xfrm>
            <a:off x="2743200" y="327660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9" name="Rectangle 113"/>
          <p:cNvSpPr>
            <a:spLocks noChangeArrowheads="1"/>
          </p:cNvSpPr>
          <p:nvPr/>
        </p:nvSpPr>
        <p:spPr bwMode="auto">
          <a:xfrm rot="-1441745">
            <a:off x="2514600" y="3886200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30" name="Rectangle 114"/>
          <p:cNvSpPr>
            <a:spLocks noChangeArrowheads="1"/>
          </p:cNvSpPr>
          <p:nvPr/>
        </p:nvSpPr>
        <p:spPr bwMode="auto">
          <a:xfrm rot="2097264">
            <a:off x="2667000" y="3076575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31" name="Line 115"/>
          <p:cNvSpPr>
            <a:spLocks noChangeShapeType="1"/>
          </p:cNvSpPr>
          <p:nvPr/>
        </p:nvSpPr>
        <p:spPr bwMode="auto">
          <a:xfrm>
            <a:off x="2557463" y="3657600"/>
            <a:ext cx="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32" name="Line 116"/>
          <p:cNvSpPr>
            <a:spLocks noChangeShapeType="1"/>
          </p:cNvSpPr>
          <p:nvPr/>
        </p:nvSpPr>
        <p:spPr bwMode="auto">
          <a:xfrm>
            <a:off x="2624138" y="3581400"/>
            <a:ext cx="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33" name="Rectangle 117"/>
          <p:cNvSpPr>
            <a:spLocks noChangeArrowheads="1"/>
          </p:cNvSpPr>
          <p:nvPr/>
        </p:nvSpPr>
        <p:spPr bwMode="auto">
          <a:xfrm rot="-21105538">
            <a:off x="1524000" y="8486775"/>
            <a:ext cx="147638" cy="47625"/>
          </a:xfrm>
          <a:prstGeom prst="rect">
            <a:avLst/>
          </a:prstGeom>
          <a:solidFill>
            <a:srgbClr val="FF660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34" name="Line 118"/>
          <p:cNvSpPr>
            <a:spLocks noChangeShapeType="1"/>
          </p:cNvSpPr>
          <p:nvPr/>
        </p:nvSpPr>
        <p:spPr bwMode="auto">
          <a:xfrm>
            <a:off x="2870200" y="3124200"/>
            <a:ext cx="0" cy="1079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35" name="Line 119"/>
          <p:cNvSpPr>
            <a:spLocks noChangeShapeType="1"/>
          </p:cNvSpPr>
          <p:nvPr/>
        </p:nvSpPr>
        <p:spPr bwMode="auto">
          <a:xfrm>
            <a:off x="2698750" y="2743200"/>
            <a:ext cx="0" cy="1079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36" name="Line 120"/>
          <p:cNvSpPr>
            <a:spLocks noChangeShapeType="1"/>
          </p:cNvSpPr>
          <p:nvPr/>
        </p:nvSpPr>
        <p:spPr bwMode="auto">
          <a:xfrm>
            <a:off x="2787650" y="2743200"/>
            <a:ext cx="0" cy="1079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37" name="Line 121"/>
          <p:cNvSpPr>
            <a:spLocks noChangeShapeType="1"/>
          </p:cNvSpPr>
          <p:nvPr/>
        </p:nvSpPr>
        <p:spPr bwMode="auto">
          <a:xfrm>
            <a:off x="2800350" y="2971800"/>
            <a:ext cx="0" cy="1079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339" name="Group 123"/>
          <p:cNvGrpSpPr>
            <a:grpSpLocks/>
          </p:cNvGrpSpPr>
          <p:nvPr/>
        </p:nvGrpSpPr>
        <p:grpSpPr bwMode="auto">
          <a:xfrm>
            <a:off x="3962400" y="5181600"/>
            <a:ext cx="2806700" cy="787400"/>
            <a:chOff x="2496" y="3264"/>
            <a:chExt cx="1768" cy="496"/>
          </a:xfrm>
        </p:grpSpPr>
        <p:sp>
          <p:nvSpPr>
            <p:cNvPr id="9340" name="Text Box 124"/>
            <p:cNvSpPr txBox="1">
              <a:spLocks noChangeArrowheads="1"/>
            </p:cNvSpPr>
            <p:nvPr/>
          </p:nvSpPr>
          <p:spPr bwMode="auto">
            <a:xfrm>
              <a:off x="2496" y="3371"/>
              <a:ext cx="1768" cy="38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r>
                <a:rPr lang="en-US" sz="2800"/>
                <a:t>Shower of Bricks </a:t>
              </a:r>
            </a:p>
          </p:txBody>
        </p:sp>
        <p:sp>
          <p:nvSpPr>
            <p:cNvPr id="9341" name="Line 125"/>
            <p:cNvSpPr>
              <a:spLocks noChangeShapeType="1"/>
            </p:cNvSpPr>
            <p:nvPr/>
          </p:nvSpPr>
          <p:spPr bwMode="auto">
            <a:xfrm>
              <a:off x="2640" y="3272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42" name="Line 126"/>
            <p:cNvSpPr>
              <a:spLocks noChangeShapeType="1"/>
            </p:cNvSpPr>
            <p:nvPr/>
          </p:nvSpPr>
          <p:spPr bwMode="auto">
            <a:xfrm>
              <a:off x="4128" y="326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65</Words>
  <Application>Microsoft Office PowerPoint</Application>
  <PresentationFormat>Letter Paper (8.5x11 in)</PresentationFormat>
  <Paragraphs>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Times New Roman</vt:lpstr>
      <vt:lpstr>Wingdings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Chris Murray</cp:lastModifiedBy>
  <cp:revision>35</cp:revision>
  <dcterms:created xsi:type="dcterms:W3CDTF">2002-03-26T17:26:07Z</dcterms:created>
  <dcterms:modified xsi:type="dcterms:W3CDTF">2014-11-12T05:52:57Z</dcterms:modified>
</cp:coreProperties>
</file>