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FF616-FB35-4F34-B00B-96BABEAAEDB1}" type="datetimeFigureOut">
              <a:rPr lang="en-US" smtClean="0"/>
              <a:t>2014-11-03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7839-B613-4C1C-831E-6350481277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7924800" y="2057400"/>
            <a:ext cx="94609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-0.176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m/s/s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34.0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kg</a:t>
            </a: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6764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156325" y="85725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5.0 N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209800" y="1020763"/>
            <a:ext cx="10874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Find the acceleration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(right is positive)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533400" y="1905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057400" y="18288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657600" y="4523601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6.00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kg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5181600" y="4961751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232525" y="4218801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5.0 N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429000" y="5819001"/>
            <a:ext cx="437171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= 0.650 m/s/s to the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left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>
            <a:off x="609600" y="5239563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133600" y="5163363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04800" y="3609201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unknown force: (right is positive)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>
            <a:off x="609600" y="4828401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828800" y="4218801"/>
            <a:ext cx="1031051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 =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8184854" y="6428601"/>
            <a:ext cx="65434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-1.90 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2014-11-04T00:08:03Z</dcterms:created>
  <dcterms:modified xsi:type="dcterms:W3CDTF">2014-11-04T00:16:40Z</dcterms:modified>
</cp:coreProperties>
</file>