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sldIdLst>
    <p:sldId id="333" r:id="rId2"/>
    <p:sldId id="334" r:id="rId3"/>
    <p:sldId id="335" r:id="rId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CCCC"/>
  </p:clrMru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12" y="-82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A96B06-78D2-644D-92E9-CF0855CD6A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77918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8B731-8316-6C48-8277-D776E897A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3E1E9-BBE7-0442-AE3B-692999029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21BCAE-24DB-5B4E-BFAE-051812B5C1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A4EE7-30BB-F143-9EE2-4C52F2BC12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7F503-9C67-714B-82EF-7F6D31AA35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DFC65-7D4B-1649-964D-4BD701CD98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266944-6296-DE45-82FE-C934745E89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00D3C-5D08-DF4C-9378-5D71833AF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FA9A3-F656-D34E-9954-290CF4879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D095E-AA28-864E-8C2A-C454259B7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B6EC5-662B-774A-8A67-8601031762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AECB30-8FED-1F4C-8E27-2546964787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"/>
            <a:ext cx="5387179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80975" y="2019300"/>
            <a:ext cx="4038600" cy="209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4305300"/>
            <a:ext cx="2717800" cy="11439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889500" cy="369786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771900"/>
          <a:ext cx="3276598" cy="1790704"/>
        </p:xfrm>
        <a:graphic>
          <a:graphicData uri="http://schemas.openxmlformats.org/drawingml/2006/table">
            <a:tbl>
              <a:tblPr/>
              <a:tblGrid>
                <a:gridCol w="210263"/>
                <a:gridCol w="613267"/>
                <a:gridCol w="471870"/>
                <a:gridCol w="754664"/>
                <a:gridCol w="613267"/>
                <a:gridCol w="613267"/>
              </a:tblGrid>
              <a:tr h="223838"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Angle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Trig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-46.229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120.432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145.0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-141.713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99.229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1+2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-187.943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219.661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Mag: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289.09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Angle x: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Angle y: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342900"/>
            <a:ext cx="6845300" cy="5156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6200" y="3695700"/>
            <a:ext cx="2387600" cy="732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5328</TotalTime>
  <Words>41</Words>
  <Application>Microsoft Office PowerPoint</Application>
  <PresentationFormat>On-screen Show (16:10)</PresentationFormat>
  <Paragraphs>31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298</cp:revision>
  <dcterms:created xsi:type="dcterms:W3CDTF">2014-11-10T21:15:03Z</dcterms:created>
  <dcterms:modified xsi:type="dcterms:W3CDTF">2014-11-10T21:18:24Z</dcterms:modified>
</cp:coreProperties>
</file>