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33" r:id="rId2"/>
    <p:sldId id="334" r:id="rId3"/>
    <p:sldId id="335" r:id="rId4"/>
    <p:sldId id="336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75432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runs at a speed of 9.20 m/s horizontally off a cliff that is 6.40 m above the water</a:t>
            </a:r>
            <a:r>
              <a:rPr lang="en-US" sz="1800" b="1" dirty="0" smtClean="0"/>
              <a:t>.</a:t>
            </a:r>
            <a:r>
              <a:rPr lang="en-US" sz="1800" dirty="0" smtClean="0"/>
              <a:t> B) What time is he in the air? </a:t>
            </a:r>
            <a:r>
              <a:rPr lang="en-US" sz="1800" dirty="0" smtClean="0"/>
              <a:t>(</a:t>
            </a:r>
            <a:r>
              <a:rPr lang="en-US" sz="1800" dirty="0" smtClean="0"/>
              <a:t>1.14 s</a:t>
            </a:r>
            <a:r>
              <a:rPr lang="en-US" sz="1800" dirty="0" smtClean="0"/>
              <a:t>), </a:t>
            </a:r>
            <a:r>
              <a:rPr lang="en-US" sz="1800" dirty="0" smtClean="0"/>
              <a:t>C) What is his final vertical velocity of impact? (-11.2 m/s</a:t>
            </a:r>
            <a:r>
              <a:rPr lang="en-US" sz="1800" dirty="0" smtClean="0"/>
              <a:t>), </a:t>
            </a:r>
            <a:r>
              <a:rPr lang="en-US" sz="1800" dirty="0" smtClean="0"/>
              <a:t>D) How far from the base of the cliff does he hit the water? </a:t>
            </a:r>
            <a:r>
              <a:rPr lang="en-US" sz="1800" dirty="0" smtClean="0"/>
              <a:t>(</a:t>
            </a:r>
            <a:r>
              <a:rPr lang="en-US" sz="1800" dirty="0" smtClean="0"/>
              <a:t>10.5 m</a:t>
            </a:r>
            <a:r>
              <a:rPr lang="en-US" sz="1800" dirty="0" smtClean="0"/>
              <a:t>), </a:t>
            </a:r>
            <a:r>
              <a:rPr lang="en-US" sz="1800" dirty="0" smtClean="0"/>
              <a:t>E) Draw a picture of his velocity of impact, and turn it into an angle-magnitude velocity vector.  Find the angle with the horizontal, and label both the angle and the magnitude. (14.5 m/s, 50.6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below horiz</a:t>
            </a:r>
            <a:r>
              <a:rPr lang="en-US" sz="1800" dirty="0" smtClean="0"/>
              <a:t>), </a:t>
            </a:r>
            <a:r>
              <a:rPr lang="en-US" sz="1800" dirty="0" smtClean="0"/>
              <a:t>F) What is his speed of impact with the water? (14.5 m/s</a:t>
            </a:r>
            <a:r>
              <a:rPr lang="en-US" sz="1800" dirty="0" smtClean="0"/>
              <a:t>)</a:t>
            </a:r>
            <a:r>
              <a:rPr lang="en-US" sz="1800" dirty="0" smtClean="0"/>
              <a:t> </a:t>
            </a: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031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runs at a speed of 9.20 m/s horizontally off a cliff that is 6.40 m above the </a:t>
            </a:r>
            <a:r>
              <a:rPr lang="en-US" sz="1800" b="1" dirty="0" smtClean="0"/>
              <a:t>water.  </a:t>
            </a:r>
            <a:r>
              <a:rPr lang="en-US" sz="1800" dirty="0" smtClean="0"/>
              <a:t>When </a:t>
            </a:r>
            <a:r>
              <a:rPr lang="en-US" sz="1800" dirty="0" smtClean="0"/>
              <a:t>Red Elk is 3.1 m above the water, inspiration strikes him.  (set up another H|V table and </a:t>
            </a:r>
            <a:r>
              <a:rPr lang="en-US" sz="1800" dirty="0" smtClean="0"/>
              <a:t>solve)  What </a:t>
            </a:r>
            <a:r>
              <a:rPr lang="en-US" sz="1800" dirty="0" smtClean="0"/>
              <a:t>is Red Elk’s position (relative to the cliff edge) when he is 3.10 m above the water?  (how far over, how far down from the edge) (7.55 m over, -3.30 m down)</a:t>
            </a:r>
          </a:p>
          <a:p>
            <a:pPr lvl="0"/>
            <a:r>
              <a:rPr lang="en-US" sz="1800" dirty="0" smtClean="0"/>
              <a:t>What is Red Elk’s velocity in Vector Components and Angle Magnitude (draw a picture) notation when he is 3.1 m above the water? (9.20 m/s x + -8.05 m/s y, 12.2 m/s 41.2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below horiz)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20032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runs at a speed of 9.20 m/s horizontally off a cliff that is 6.40 m above the water. </a:t>
            </a:r>
            <a:r>
              <a:rPr lang="en-US" sz="1800" b="1" dirty="0" smtClean="0"/>
              <a:t>  </a:t>
            </a:r>
            <a:r>
              <a:rPr lang="en-US" sz="1800" dirty="0" smtClean="0"/>
              <a:t>What </a:t>
            </a:r>
            <a:r>
              <a:rPr lang="en-US" sz="1800" dirty="0" smtClean="0"/>
              <a:t>is Red Elk’s position (VC notation relative to the cliff edge) and Velocity (VC and AM - draw a picture) at 0.50 seconds after leaving the edge of the cliff? </a:t>
            </a:r>
          </a:p>
          <a:p>
            <a:r>
              <a:rPr lang="en-US" sz="1800" dirty="0" smtClean="0"/>
              <a:t>(4.60 m over, -1.23 (down), 9.20 m/s x + -4.905 m/s y, 10.4 m/s 28.1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below horiz)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20032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/>
              <a:t>Red Elk runs at a speed of 9.20 m/s horizontally off a cliff that is 6.40 m above the water. </a:t>
            </a:r>
            <a:r>
              <a:rPr lang="en-US" sz="1800" dirty="0" smtClean="0"/>
              <a:t>  What is Red Elk’s position (VC notation relative to the cliff edge) and Velocity  (VC and AM - draw a picture) when he has covered 8.0 horizontal meters of distance?</a:t>
            </a:r>
          </a:p>
          <a:p>
            <a:r>
              <a:rPr lang="en-US" sz="1800" dirty="0" smtClean="0"/>
              <a:t>(8.00 m over, -3.71 m down, 9.20 m/s x + -8.53 m/s y, 12.5 m/s 42.8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below horiz</a:t>
            </a:r>
            <a:r>
              <a:rPr lang="en-US" sz="1800" dirty="0" smtClean="0"/>
              <a:t>)</a:t>
            </a:r>
            <a:r>
              <a:rPr lang="en-US" sz="1800" dirty="0" smtClean="0"/>
              <a:t> </a:t>
            </a:r>
            <a:endParaRPr lang="en-US" sz="1800" dirty="0"/>
          </a:p>
        </p:txBody>
      </p:sp>
      <p:grpSp>
        <p:nvGrpSpPr>
          <p:cNvPr id="2" name="Group 13"/>
          <p:cNvGrpSpPr/>
          <p:nvPr/>
        </p:nvGrpSpPr>
        <p:grpSpPr>
          <a:xfrm>
            <a:off x="2209800" y="23573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 smtClean="0"/>
                <a:t>s</a:t>
              </a:r>
            </a:p>
            <a:p>
              <a:pPr algn="r"/>
              <a:r>
                <a:rPr lang="en-US" sz="3600" dirty="0" smtClean="0"/>
                <a:t>u</a:t>
              </a:r>
            </a:p>
            <a:p>
              <a:pPr algn="r"/>
              <a:r>
                <a:rPr lang="en-US" sz="3600" dirty="0" smtClean="0"/>
                <a:t>v</a:t>
              </a:r>
            </a:p>
            <a:p>
              <a:pPr algn="r"/>
              <a:r>
                <a:rPr lang="en-US" sz="3600" dirty="0" smtClean="0"/>
                <a:t>a</a:t>
              </a:r>
            </a:p>
            <a:p>
              <a:pPr algn="r"/>
              <a:r>
                <a:rPr lang="en-US" sz="3600" dirty="0" smtClean="0"/>
                <a:t>t</a:t>
              </a:r>
              <a:endParaRPr lang="en-US" sz="36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5238</TotalTime>
  <Words>301</Words>
  <Application>Microsoft Office PowerPoint</Application>
  <PresentationFormat>On-screen Show (16:10)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293</cp:revision>
  <dcterms:created xsi:type="dcterms:W3CDTF">2014-10-05T21:32:17Z</dcterms:created>
  <dcterms:modified xsi:type="dcterms:W3CDTF">2017-10-18T19:48:48Z</dcterms:modified>
</cp:coreProperties>
</file>