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B337D-F350-4A3A-A1F6-D3359FD0E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7894E-EDA0-4B85-B895-0C285AB8C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63289-C859-4582-85E9-3F9557A5D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93510-D2E9-42AF-B912-88E13C21C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FA35A-11B9-45E9-935B-738C622E8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04193-0F0F-4B03-8DC0-B5CF6A3E5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82448-BFF1-4E9F-9F9F-11C056F22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8A3CD-7449-4D0D-8967-1CAE19C73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8FF7A-5785-4099-B9FC-15C4BD331D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AAC54-5205-4145-AC47-4A14A4F60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47E04-8FB7-47FF-9F5B-CA6A189DC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75F38C-2BED-4CF6-95D8-77075ACE47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04800" y="4343400"/>
            <a:ext cx="1788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V = </a:t>
            </a:r>
            <a:r>
              <a:rPr lang="en-US" dirty="0" smtClean="0"/>
              <a:t>32.1 </a:t>
            </a:r>
            <a:r>
              <a:rPr lang="en-US" dirty="0"/>
              <a:t>m/s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90600" y="533400"/>
            <a:ext cx="6019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Find vector components</a:t>
            </a:r>
          </a:p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hang time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range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velocity at an elevation of 8.00 m on the way up in AM notation.  How far over is it at this time?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228600" y="5486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736725" y="5680075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angle = </a:t>
            </a:r>
            <a:r>
              <a:rPr lang="en-US" dirty="0" smtClean="0"/>
              <a:t>38.0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8" name="Arc 7"/>
          <p:cNvSpPr/>
          <p:nvPr/>
        </p:nvSpPr>
        <p:spPr bwMode="auto">
          <a:xfrm rot="1289253">
            <a:off x="307755" y="5794157"/>
            <a:ext cx="533400" cy="533400"/>
          </a:xfrm>
          <a:prstGeom prst="arc">
            <a:avLst>
              <a:gd name="adj1" fmla="val 17297211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124200"/>
            <a:ext cx="2895600" cy="3730625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V="1">
            <a:off x="2862263" y="23622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3319463" y="28194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3684588" y="2632075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angle = 43</a:t>
            </a:r>
            <a:r>
              <a:rPr lang="en-US" baseline="30000"/>
              <a:t>o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524000" y="2209800"/>
            <a:ext cx="163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126 m/s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124200" y="0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Find vector components</a:t>
            </a:r>
          </a:p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hang time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horizontal distance traveled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565525" y="4841875"/>
            <a:ext cx="290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cliff is 78.5 m tall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28956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124200"/>
            <a:ext cx="2895600" cy="3730625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2862263" y="23622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3319463" y="28194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124200" y="0"/>
            <a:ext cx="6019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original launch velocity in AM notation.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565525" y="4841875"/>
            <a:ext cx="5349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cliff is 13.2 m tall, and the ball hits the ground 35.6 m from the base of the cliff after being in the air for 2.35 seconds.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8956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422525" y="2022475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?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794125" y="270827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angle =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10</cp:revision>
  <dcterms:created xsi:type="dcterms:W3CDTF">2002-10-17T16:32:35Z</dcterms:created>
  <dcterms:modified xsi:type="dcterms:W3CDTF">2018-10-15T20:30:23Z</dcterms:modified>
</cp:coreProperties>
</file>