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8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7C21-4E2A-44D4-BF82-D8D33CAE0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E584C-4CAB-45E6-A8AE-02C66F8E4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AE18-5536-4FC7-9216-3230F17A1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237EF-3A30-4DC3-8B6B-ECBFC9D96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21E5F-E781-4180-B429-4B1A5091B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4EAA-BE4B-4088-BF30-ADC5A072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0F1C3-0234-44FF-82DC-07D90482E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129FF-1026-4050-9D99-420DF8C8D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7FC7-02A3-446A-A9DB-D615C33EF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6F52C-8345-4410-87FA-6B014A89E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054B3-D2F5-4FF7-A92C-64CE358A6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E8B5950-8666-4A29-AB74-E13BC1092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95800" y="0"/>
            <a:ext cx="4038600" cy="6858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7162800" y="4572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5638800" y="304800"/>
            <a:ext cx="15097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Current:</a:t>
            </a:r>
          </a:p>
          <a:p>
            <a:r>
              <a:rPr lang="en-US" sz="2800"/>
              <a:t> 0.80 m/s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12725" y="142875"/>
            <a:ext cx="42830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Pointed Straight Across</a:t>
            </a:r>
          </a:p>
          <a:p>
            <a:endParaRPr lang="en-US" sz="2800"/>
          </a:p>
          <a:p>
            <a:r>
              <a:rPr lang="en-US" sz="2800"/>
              <a:t>Find:</a:t>
            </a:r>
          </a:p>
          <a:p>
            <a:pPr>
              <a:buFontTx/>
              <a:buChar char="•"/>
            </a:pPr>
            <a:r>
              <a:rPr lang="en-US" sz="2800"/>
              <a:t>Time to cross</a:t>
            </a:r>
          </a:p>
          <a:p>
            <a:pPr>
              <a:buFontTx/>
              <a:buChar char="•"/>
            </a:pPr>
            <a:r>
              <a:rPr lang="en-US" sz="2800"/>
              <a:t>Where it lands</a:t>
            </a:r>
          </a:p>
          <a:p>
            <a:pPr>
              <a:buFontTx/>
              <a:buChar char="•"/>
            </a:pPr>
            <a:r>
              <a:rPr lang="en-US" sz="2800"/>
              <a:t>Vel as seen from above</a:t>
            </a:r>
          </a:p>
          <a:p>
            <a:pPr>
              <a:buFontTx/>
              <a:buChar char="•"/>
            </a:pPr>
            <a:endParaRPr lang="en-US" sz="2800"/>
          </a:p>
          <a:p>
            <a:pPr>
              <a:buFontTx/>
              <a:buChar char="•"/>
            </a:pPr>
            <a:r>
              <a:rPr lang="en-US" sz="2800"/>
              <a:t>What angle to go straight across?</a:t>
            </a:r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>
            <a:off x="4495800" y="3006725"/>
            <a:ext cx="609600" cy="152400"/>
          </a:xfrm>
          <a:prstGeom prst="homePlate">
            <a:avLst>
              <a:gd name="adj" fmla="val 1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5984875" y="5967413"/>
            <a:ext cx="912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64 m</a:t>
            </a: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 flipH="1">
            <a:off x="44958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 flipH="1">
            <a:off x="7239000" y="62484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 flipH="1">
            <a:off x="5105400" y="3082925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5165725" y="2047875"/>
            <a:ext cx="200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Boat 2.4 m/s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7</cp:revision>
  <dcterms:created xsi:type="dcterms:W3CDTF">2005-11-01T17:07:26Z</dcterms:created>
  <dcterms:modified xsi:type="dcterms:W3CDTF">2016-10-05T22:22:24Z</dcterms:modified>
</cp:coreProperties>
</file>