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>
        <p:scale>
          <a:sx n="75" d="100"/>
          <a:sy n="75" d="100"/>
        </p:scale>
        <p:origin x="-2748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349E-3DD7-4763-AB4F-1A901AC14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E3EEE-640C-4CE5-9EF5-ACF4AE948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F989-A4EE-4499-B258-1313F7B83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3B17-3094-473B-BF0E-966171D69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7150-6754-48AF-971D-25817B428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06458-453C-4457-8A54-C6BC5DB0D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0C1C-2CC5-498D-99B9-90F7018C3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DDED-093F-4FF6-953B-8A6F57786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E3B48-13C3-4471-A054-46353E29B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FB09F-3151-46C0-87B3-45E25DA3B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60EA-8173-49E1-8147-234D97081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36C126-977A-4A79-BBD7-10EF13D50A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8478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2019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304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16.0 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9624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18.0 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1" y="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these two vectors</a:t>
            </a:r>
            <a:r>
              <a:rPr lang="en-US" sz="1600" dirty="0" smtClean="0"/>
              <a:t> </a:t>
            </a:r>
          </a:p>
          <a:p>
            <a:r>
              <a:rPr lang="en-US" sz="1100" dirty="0" smtClean="0"/>
              <a:t>(6.22 m to the left and slightly up at 23.6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 above the x axis)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8746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Elk runs at 7.30 m/s off the edge of a 9.60 m tall cliff.  With what </a:t>
            </a:r>
            <a:r>
              <a:rPr lang="en-US" b="1" dirty="0" smtClean="0"/>
              <a:t>speed</a:t>
            </a:r>
            <a:r>
              <a:rPr lang="en-US" dirty="0" smtClean="0"/>
              <a:t> does he hit the water?  </a:t>
            </a:r>
            <a:r>
              <a:rPr lang="en-US" sz="1100" dirty="0" smtClean="0"/>
              <a:t>(15.5 m/s)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0550" y="0"/>
            <a:ext cx="933450" cy="72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066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048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55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218</cp:revision>
  <dcterms:created xsi:type="dcterms:W3CDTF">2015-11-05T17:29:31Z</dcterms:created>
  <dcterms:modified xsi:type="dcterms:W3CDTF">2017-10-24T14:36:44Z</dcterms:modified>
</cp:coreProperties>
</file>