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1</a:t>
            </a:r>
            <a:r>
              <a:rPr lang="en-US" dirty="0" smtClean="0"/>
              <a:t>. A Pirate Ship accelerates uniformly from 1.80 m/s to 5.60 m/s with an acceleration of 1.25 m/s/s.  What was its displacement?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32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(11.2 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10</a:t>
            </a:r>
            <a:r>
              <a:rPr lang="en-US" dirty="0" smtClean="0"/>
              <a:t>. A car avoiding an accident is brought to rest over a distance of 56.0 m in 5.12 s.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(21.9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11</a:t>
            </a:r>
            <a:r>
              <a:rPr lang="en-US" dirty="0" smtClean="0"/>
              <a:t>. A baseball going 38.0 m/s decelerates to rest over a distance of 0.154 m.  What was its deceleration? (It's big)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834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(-4690 </a:t>
            </a:r>
            <a:r>
              <a:rPr lang="en-US" dirty="0" smtClean="0"/>
              <a:t>m/s/s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12</a:t>
            </a:r>
            <a:r>
              <a:rPr lang="en-US" dirty="0" smtClean="0"/>
              <a:t>. A car goes from 27.2 m/s to 14.7 m/s in 6.23 s.  What is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(-2.01 </a:t>
            </a:r>
            <a:r>
              <a:rPr lang="en-US" dirty="0" smtClean="0"/>
              <a:t>m/s/s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13</a:t>
            </a:r>
            <a:r>
              <a:rPr lang="en-US" dirty="0" smtClean="0"/>
              <a:t>. A train going 45.0 m/s decelerates at -2.17 m/s/s for 17.9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67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(458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14</a:t>
            </a:r>
            <a:r>
              <a:rPr lang="en-US" dirty="0" smtClean="0"/>
              <a:t>. A hamster going 2.7 m/s accelerates uniformly for 6.52 s, covering a distance of 23.0 m.  What was its final velocity? (it's riding a hamster scooter)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(4.36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15</a:t>
            </a:r>
            <a:r>
              <a:rPr lang="en-US" dirty="0" smtClean="0"/>
              <a:t>. A car is going 15.0 m/s after having decelerated at -6.25 m/s/s over a distance of 52.0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(2.33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16</a:t>
            </a:r>
            <a:r>
              <a:rPr lang="en-US" dirty="0" smtClean="0"/>
              <a:t>. A hot pocket accelerating at -9.81 m/s/s from rest falls downward -32.1 m.  What is the final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6289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</a:t>
            </a:r>
            <a:r>
              <a:rPr lang="en-US" dirty="0" smtClean="0"/>
              <a:t>-25.1 m/</a:t>
            </a:r>
            <a:r>
              <a:rPr lang="en-US" dirty="0" smtClean="0"/>
              <a:t>) 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17</a:t>
            </a:r>
            <a:r>
              <a:rPr lang="en-US" dirty="0" smtClean="0"/>
              <a:t>. A car accelerates uniformly for 8.70 s with a final velocity of 31.5 m/s over a distance of 216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(18.2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18</a:t>
            </a:r>
            <a:r>
              <a:rPr lang="en-US" dirty="0" smtClean="0"/>
              <a:t>. A car that can brake at -8.92 m/s/s will take what time to decelerate from 33.1 m/s to 11.8 m/s?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(2.39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19</a:t>
            </a:r>
            <a:r>
              <a:rPr lang="en-US" dirty="0" smtClean="0"/>
              <a:t>.  A rollercoaster car going 8.60 m/s decelerates at -0.215 m/s/s for 11.0 s.   What was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(81.6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2</a:t>
            </a:r>
            <a:r>
              <a:rPr lang="en-US" dirty="0" smtClean="0"/>
              <a:t>. A lemur going 3.45 m/s accelerates at 1.52 m/s/s for 3.18 s.  What is its final velocity?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(8.28 m/s)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20</a:t>
            </a:r>
            <a:r>
              <a:rPr lang="en-US" dirty="0" smtClean="0"/>
              <a:t>. A space probe is going 615 m/s after having decelerated at -0.147 m/s/s over a distance of 29,100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(47.1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21</a:t>
            </a:r>
            <a:r>
              <a:rPr lang="en-US" dirty="0" smtClean="0"/>
              <a:t>.  A dragon accelerates from 1.13 m/s to 3.60 m/s in 4.13 seconds.  Over what distance could it accelerate from rest to 6.85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(39.2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3702" y="1971675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22</a:t>
            </a:r>
            <a:r>
              <a:rPr lang="en-US" dirty="0" smtClean="0"/>
              <a:t>. A car accelerates uniformly from rest, covering 65.0 m in 5.62 seconds.   What time would it take the same car to go from 8.90 m/s to 29.4 m/s if it had the same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(4.98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3702" y="1971675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23</a:t>
            </a:r>
            <a:r>
              <a:rPr lang="en-US" dirty="0" smtClean="0"/>
              <a:t>. A runner covers 21.5 m accelerating uniformly from rest to 9.94 m/s.  What was their speed when they had covered only 13.0 m?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(7.73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3702" y="1971675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24</a:t>
            </a:r>
            <a:r>
              <a:rPr lang="en-US" dirty="0" smtClean="0"/>
              <a:t>. A train decelerates from 35.0 m/s to 22.0 m/s in 42.0 seconds.  What time did it take it to cover 98.0 meters from the beginning?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(2.84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3702" y="1971675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25</a:t>
            </a:r>
            <a:r>
              <a:rPr lang="en-US" dirty="0" smtClean="0"/>
              <a:t>. A car accelerates from rest to 23.0 m/s over a distance of 231 m.  What time would it take it to accelerate from rest to 20.0 m/s if it accelerated at the same rate?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(17.5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13702" y="1971675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</a:t>
            </a:r>
            <a:r>
              <a:rPr lang="en-US" dirty="0" smtClean="0"/>
              <a:t>. A giant lizard stops in 5.85 m in 1.15 s.  What was its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(-8.85 </a:t>
            </a:r>
            <a:r>
              <a:rPr lang="en-US" dirty="0" smtClean="0"/>
              <a:t>m/s/s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</a:t>
            </a:r>
            <a:r>
              <a:rPr lang="en-US" dirty="0" smtClean="0"/>
              <a:t>. A tuna going 2.35 m/s accelerates at 0.208 m/s/s covering a distance of 45.0 m.  What time did it take?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(12.4 </a:t>
            </a:r>
            <a:r>
              <a:rPr lang="en-US" dirty="0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</a:t>
            </a:r>
            <a:r>
              <a:rPr lang="en-US" dirty="0" smtClean="0"/>
              <a:t>. A lemming speeds up from rest to 5.19 m/s in 2.80 s.  What is its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(7.27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</a:t>
            </a:r>
            <a:r>
              <a:rPr lang="en-US" dirty="0" smtClean="0"/>
              <a:t>. An accident scene detective knows that a car with a deceleration of -7.14 m/s/s was brought to rest in 32.8 m.  What was the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(21.6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7</a:t>
            </a:r>
            <a:r>
              <a:rPr lang="en-US" dirty="0" smtClean="0"/>
              <a:t>. What is the acceleration of an ATV that goes from 12.0 m/s to 7.50 m/s in 3.68 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(-1.22 </a:t>
            </a:r>
            <a:r>
              <a:rPr lang="en-US" dirty="0" smtClean="0"/>
              <a:t>m/s/s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8</a:t>
            </a:r>
            <a:r>
              <a:rPr lang="en-US" dirty="0" smtClean="0"/>
              <a:t>. A XC runner accelerates uniformly for 8.20 s at 0.540 m/s/s having a final velocity of 7.32 m/s.  What is their displacement during this time?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244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(41.9 </a:t>
            </a:r>
            <a:r>
              <a:rPr lang="en-US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9</a:t>
            </a:r>
            <a:r>
              <a:rPr lang="en-US" dirty="0" smtClean="0"/>
              <a:t>. A racecar accelerates at 5.13 m/s/s for 3.35 s covering a distance of 105 m.  What was its initial velocity?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4991100"/>
            <a:ext cx="14494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(22.8 </a:t>
            </a:r>
            <a:r>
              <a:rPr lang="en-US" dirty="0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785" y="1976378"/>
            <a:ext cx="4154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s</a:t>
            </a:r>
          </a:p>
          <a:p>
            <a:pPr algn="r"/>
            <a:r>
              <a:rPr lang="en-US" sz="3600" dirty="0" smtClean="0"/>
              <a:t>u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v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922</Words>
  <Application>Microsoft Office PowerPoint</Application>
  <PresentationFormat>On-screen Show (16:10)</PresentationFormat>
  <Paragraphs>200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180</cp:revision>
  <dcterms:created xsi:type="dcterms:W3CDTF">2012-09-06T04:44:39Z</dcterms:created>
  <dcterms:modified xsi:type="dcterms:W3CDTF">2014-10-14T03:10:37Z</dcterms:modified>
</cp:coreProperties>
</file>