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28" r:id="rId3"/>
    <p:sldId id="333" r:id="rId4"/>
    <p:sldId id="301" r:id="rId5"/>
    <p:sldId id="294" r:id="rId6"/>
    <p:sldId id="302" r:id="rId7"/>
    <p:sldId id="326" r:id="rId8"/>
    <p:sldId id="304" r:id="rId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934" y="-12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2A059-EE08-4A61-9324-4BBF8FE86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9878B-6912-4630-9016-925FCF00F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245CE-8434-4595-B24E-5086072223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FE13E-6901-403E-BE1D-96268EC9D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40CA5-143B-497C-A024-D597FF477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D995E-C550-4C2F-859E-99F1353EF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FACD4-7FE5-4422-959F-AAFA6D359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5C866-12F3-4B57-AE19-A980B73245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11EF-3AC8-41B9-AE37-31A9CF83B8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77CFB-A053-4DF3-92EF-F6A42F61E6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D478B-2181-446B-915E-0AD64FF876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EA928E-2DC4-4B00-9E56-B1C994DE26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3058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Linear Kinematics</a:t>
            </a:r>
            <a:r>
              <a:rPr lang="en-US" sz="3200"/>
              <a:t> - Speed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/>
              <a:t>Definition of speed</a:t>
            </a:r>
          </a:p>
          <a:p>
            <a:pPr lvl="1">
              <a:buFontTx/>
              <a:buChar char="•"/>
            </a:pPr>
            <a:r>
              <a:rPr lang="en-US" sz="3200"/>
              <a:t>General caveats</a:t>
            </a:r>
          </a:p>
          <a:p>
            <a:pPr lvl="1">
              <a:buFontTx/>
              <a:buChar char="•"/>
            </a:pPr>
            <a:r>
              <a:rPr lang="en-US" sz="3200"/>
              <a:t>Speed</a:t>
            </a:r>
          </a:p>
          <a:p>
            <a:pPr lvl="2">
              <a:buFontTx/>
              <a:buChar char="•"/>
            </a:pPr>
            <a:r>
              <a:rPr lang="en-US" sz="3200"/>
              <a:t> Example | </a:t>
            </a:r>
            <a:r>
              <a:rPr lang="en-US" sz="3200">
                <a:hlinkClick r:id="rId2" action="ppaction://hlinksldjump"/>
              </a:rPr>
              <a:t>Whiteboard</a:t>
            </a:r>
            <a:endParaRPr lang="en-US" sz="3200"/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517526" y="3873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228600" y="190500"/>
            <a:ext cx="6017417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Linear Kinematics</a:t>
            </a:r>
            <a:r>
              <a:rPr lang="en-US" sz="3200"/>
              <a:t> - Speed</a:t>
            </a:r>
          </a:p>
          <a:p>
            <a:endParaRPr lang="en-US" sz="3200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52400" y="952500"/>
            <a:ext cx="8991600" cy="33547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Speed is the rate at which an object moves.</a:t>
            </a:r>
          </a:p>
          <a:p>
            <a:endParaRPr lang="en-US" sz="2800" dirty="0"/>
          </a:p>
          <a:p>
            <a:r>
              <a:rPr lang="en-US" sz="3600" dirty="0"/>
              <a:t>v	= s/t</a:t>
            </a:r>
          </a:p>
          <a:p>
            <a:endParaRPr lang="en-US" sz="3600" dirty="0"/>
          </a:p>
          <a:p>
            <a:pPr lvl="1">
              <a:buFontTx/>
              <a:buChar char="•"/>
            </a:pPr>
            <a:r>
              <a:rPr lang="en-US" sz="2800" dirty="0"/>
              <a:t>v</a:t>
            </a:r>
            <a:r>
              <a:rPr lang="en-US" sz="2800" baseline="-25000" dirty="0"/>
              <a:t>	</a:t>
            </a:r>
            <a:r>
              <a:rPr lang="en-US" sz="2800" dirty="0"/>
              <a:t>- speed 		(</a:t>
            </a:r>
            <a:r>
              <a:rPr lang="en-US" sz="2800" b="1" dirty="0"/>
              <a:t>m/s</a:t>
            </a:r>
            <a:r>
              <a:rPr lang="en-US" sz="2800" dirty="0"/>
              <a:t>, f/s, mph, km/hr)</a:t>
            </a:r>
          </a:p>
          <a:p>
            <a:pPr lvl="1">
              <a:buFontTx/>
              <a:buChar char="•"/>
            </a:pPr>
            <a:r>
              <a:rPr lang="en-US" sz="2800" dirty="0"/>
              <a:t>s	- displacement 	(</a:t>
            </a:r>
            <a:r>
              <a:rPr lang="en-US" sz="2800" b="1" dirty="0"/>
              <a:t>m</a:t>
            </a:r>
            <a:r>
              <a:rPr lang="en-US" sz="2800" dirty="0"/>
              <a:t>, cm, feet, miles, km)</a:t>
            </a:r>
          </a:p>
          <a:p>
            <a:pPr lvl="1">
              <a:buFontTx/>
              <a:buChar char="•"/>
            </a:pPr>
            <a:r>
              <a:rPr lang="en-US" sz="2800" dirty="0"/>
              <a:t>t	- elapsed time 	(</a:t>
            </a:r>
            <a:r>
              <a:rPr lang="en-US" sz="2800" b="1" dirty="0"/>
              <a:t>seconds</a:t>
            </a:r>
            <a:r>
              <a:rPr lang="en-US" sz="2800" dirty="0"/>
              <a:t>, minutes, hours)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304800" y="4164542"/>
            <a:ext cx="807720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 dirty="0"/>
              <a:t>Use math to solve for s and t </a:t>
            </a:r>
            <a:r>
              <a:rPr lang="en-US" sz="1800" dirty="0"/>
              <a:t>(helpful triangle)</a:t>
            </a:r>
          </a:p>
          <a:p>
            <a:pPr>
              <a:buFontTx/>
              <a:buChar char="•"/>
            </a:pPr>
            <a:r>
              <a:rPr lang="en-US" sz="2800" dirty="0"/>
              <a:t>The units must match!</a:t>
            </a:r>
          </a:p>
          <a:p>
            <a:pPr>
              <a:buFontTx/>
              <a:buChar char="•"/>
            </a:pPr>
            <a:r>
              <a:rPr lang="en-US" sz="2800" dirty="0"/>
              <a:t>Round to </a:t>
            </a:r>
            <a:r>
              <a:rPr lang="en-US" sz="2800" dirty="0" smtClean="0"/>
              <a:t>fewest # </a:t>
            </a:r>
            <a:r>
              <a:rPr lang="en-US" sz="2800" dirty="0"/>
              <a:t>sig figs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7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7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p" autoUpdateAnimBg="0"/>
      <p:bldP spid="675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04801" y="9261"/>
            <a:ext cx="4241867" cy="7694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u="sng">
                <a:sym typeface="Symbol" pitchFamily="18" charset="2"/>
              </a:rPr>
              <a:t>Example:</a:t>
            </a:r>
            <a:r>
              <a:rPr lang="en-US" sz="4400">
                <a:sym typeface="Symbol" pitchFamily="18" charset="2"/>
              </a:rPr>
              <a:t> 	</a:t>
            </a:r>
            <a:r>
              <a:rPr lang="en-US" sz="4000"/>
              <a:t>v = s/t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12726" y="571500"/>
            <a:ext cx="80930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/>
              <a:t>A winch </a:t>
            </a:r>
            <a:r>
              <a:rPr lang="en-US" sz="3600" dirty="0" smtClean="0"/>
              <a:t>operates at 13.2 </a:t>
            </a:r>
            <a:r>
              <a:rPr lang="en-US" sz="3600" dirty="0"/>
              <a:t>cm per second.  What time will it take to reel in 15 m of cable?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124085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113.6363 ≈ 110 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597829" y="889000"/>
            <a:ext cx="3602268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Speed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5</a:t>
            </a:r>
            <a:r>
              <a:rPr lang="en-US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517526" y="190500"/>
            <a:ext cx="80930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dirty="0"/>
              <a:t>How fast are you going if you run </a:t>
            </a:r>
            <a:r>
              <a:rPr lang="en-US" sz="4400" dirty="0" smtClean="0"/>
              <a:t>23.0 </a:t>
            </a:r>
            <a:r>
              <a:rPr lang="en-US" sz="4400" dirty="0"/>
              <a:t>m in </a:t>
            </a:r>
            <a:r>
              <a:rPr lang="en-US" sz="4400" dirty="0" smtClean="0"/>
              <a:t>3.6 </a:t>
            </a:r>
            <a:r>
              <a:rPr lang="en-US" sz="4400" dirty="0"/>
              <a:t>seconds?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30035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6.38888 ≈ 6.4 </a:t>
            </a:r>
            <a:r>
              <a:rPr lang="en-US" sz="1200" dirty="0"/>
              <a:t>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517526" y="190500"/>
            <a:ext cx="80930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dirty="0" smtClean="0"/>
              <a:t>A bullet traveling 1410 f/s travels how far in 0.01240 s?</a:t>
            </a:r>
            <a:endParaRPr lang="en-US" sz="4400" dirty="0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120577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17.484  ≈  17.5 f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517526" y="190500"/>
            <a:ext cx="80930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 smtClean="0"/>
              <a:t>What time does it take a car going 27.1 m/s to travel 100 m?</a:t>
            </a:r>
            <a:endParaRPr lang="en-US" sz="4000" dirty="0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86754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3.690 ≈ 4 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517526" y="190500"/>
            <a:ext cx="80930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/>
              <a:t>What time (in days) will it take a glacier that moves 25.0 feet/day to travel 100. yards?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77457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12.0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171</Words>
  <Application>Microsoft Office PowerPoint</Application>
  <PresentationFormat>On-screen Show (16:10)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169</cp:revision>
  <dcterms:created xsi:type="dcterms:W3CDTF">2001-03-01T17:38:38Z</dcterms:created>
  <dcterms:modified xsi:type="dcterms:W3CDTF">2021-01-27T23:52:23Z</dcterms:modified>
</cp:coreProperties>
</file>