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6"/>
    <p:restoredTop sz="96291"/>
  </p:normalViewPr>
  <p:slideViewPr>
    <p:cSldViewPr snapToGrid="0" snapToObjects="1">
      <p:cViewPr varScale="1">
        <p:scale>
          <a:sx n="152" d="100"/>
          <a:sy n="152" d="100"/>
        </p:scale>
        <p:origin x="2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88EF-9EC8-044A-9A37-A6D235E985AD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08F2-7266-FE49-A5B0-726DA870E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354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88EF-9EC8-044A-9A37-A6D235E985AD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08F2-7266-FE49-A5B0-726DA870E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82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88EF-9EC8-044A-9A37-A6D235E985AD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08F2-7266-FE49-A5B0-726DA870E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69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88EF-9EC8-044A-9A37-A6D235E985AD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08F2-7266-FE49-A5B0-726DA870E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35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88EF-9EC8-044A-9A37-A6D235E985AD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08F2-7266-FE49-A5B0-726DA870E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58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88EF-9EC8-044A-9A37-A6D235E985AD}" type="datetimeFigureOut">
              <a:rPr lang="en-US" smtClean="0"/>
              <a:t>2/8/21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08F2-7266-FE49-A5B0-726DA870E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997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88EF-9EC8-044A-9A37-A6D235E985AD}" type="datetimeFigureOut">
              <a:rPr lang="en-US" smtClean="0"/>
              <a:t>2/8/21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08F2-7266-FE49-A5B0-726DA870E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09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88EF-9EC8-044A-9A37-A6D235E985AD}" type="datetimeFigureOut">
              <a:rPr lang="en-US" smtClean="0"/>
              <a:t>2/8/21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08F2-7266-FE49-A5B0-726DA870E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5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88EF-9EC8-044A-9A37-A6D235E985AD}" type="datetimeFigureOut">
              <a:rPr lang="en-US" smtClean="0"/>
              <a:t>2/8/21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08F2-7266-FE49-A5B0-726DA870E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5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88EF-9EC8-044A-9A37-A6D235E985AD}" type="datetimeFigureOut">
              <a:rPr lang="en-US" smtClean="0"/>
              <a:t>2/8/21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08F2-7266-FE49-A5B0-726DA870E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33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88EF-9EC8-044A-9A37-A6D235E985AD}" type="datetimeFigureOut">
              <a:rPr lang="en-US" smtClean="0"/>
              <a:t>2/8/21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08F2-7266-FE49-A5B0-726DA870E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152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F88EF-9EC8-044A-9A37-A6D235E985AD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E08F2-7266-FE49-A5B0-726DA870E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209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96C00-C28D-BE48-A624-27ABDB58C3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Speed Trap Lab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B43019-1825-334C-8490-3E64696314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57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B333A-79FD-5A4B-9B38-85F007A70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Estimating your distance and uncertainty of distance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240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91D2D-A6C8-6B44-9C3A-5226D500D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305" y="285751"/>
            <a:ext cx="7886700" cy="627962"/>
          </a:xfrm>
        </p:spPr>
        <p:txBody>
          <a:bodyPr/>
          <a:lstStyle/>
          <a:p>
            <a:r>
              <a:rPr lang="en-US" dirty="0"/>
              <a:t>Calculating Speed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C00E8-7D48-C540-83C9-A7EF1BC2B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720" y="913712"/>
            <a:ext cx="7886700" cy="43213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Distance: 40 feet.  </a:t>
            </a:r>
            <a:r>
              <a:rPr lang="en-US" sz="1350" dirty="0"/>
              <a:t>(1 meter = 3.281 feet, so 40’ = 12.19 m about)</a:t>
            </a:r>
          </a:p>
          <a:p>
            <a:pPr marL="0" indent="0">
              <a:buNone/>
            </a:pPr>
            <a:r>
              <a:rPr lang="en-US" dirty="0"/>
              <a:t>Times (s)</a:t>
            </a:r>
          </a:p>
          <a:p>
            <a:pPr marL="0" indent="0">
              <a:buNone/>
            </a:pPr>
            <a:r>
              <a:rPr lang="en-US" sz="4050" dirty="0"/>
              <a:t>1.33</a:t>
            </a:r>
          </a:p>
          <a:p>
            <a:pPr marL="0" indent="0">
              <a:buNone/>
            </a:pPr>
            <a:r>
              <a:rPr lang="en-US" sz="4050" dirty="0"/>
              <a:t>1.12</a:t>
            </a:r>
          </a:p>
          <a:p>
            <a:pPr marL="0" indent="0">
              <a:buNone/>
            </a:pPr>
            <a:r>
              <a:rPr lang="en-US" sz="4050" dirty="0"/>
              <a:t>1.40</a:t>
            </a:r>
          </a:p>
          <a:p>
            <a:pPr marL="0" indent="0">
              <a:buNone/>
            </a:pPr>
            <a:r>
              <a:rPr lang="en-US" sz="4050" dirty="0"/>
              <a:t>0.82</a:t>
            </a:r>
          </a:p>
          <a:p>
            <a:pPr marL="0" indent="0">
              <a:buNone/>
            </a:pPr>
            <a:r>
              <a:rPr lang="en-US" sz="4050" dirty="0"/>
              <a:t>1.65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174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91D2D-A6C8-6B44-9C3A-5226D500D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305" y="285751"/>
            <a:ext cx="7886700" cy="627962"/>
          </a:xfrm>
        </p:spPr>
        <p:txBody>
          <a:bodyPr/>
          <a:lstStyle/>
          <a:p>
            <a:r>
              <a:rPr lang="en-US" dirty="0"/>
              <a:t>Uncertainty. </a:t>
            </a:r>
            <a:r>
              <a:rPr lang="en-US" sz="1200" dirty="0"/>
              <a:t>(times are +/- 0.2 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C00E8-7D48-C540-83C9-A7EF1BC2B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720" y="913712"/>
            <a:ext cx="7886700" cy="43213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Distance: 40 feet.  (1 meter = 3.281 feet)</a:t>
            </a:r>
          </a:p>
          <a:p>
            <a:pPr marL="0" indent="0">
              <a:buNone/>
            </a:pPr>
            <a:r>
              <a:rPr lang="en-US" dirty="0"/>
              <a:t>Times (s)	Speed (m/s)</a:t>
            </a:r>
          </a:p>
          <a:p>
            <a:pPr marL="0" indent="0">
              <a:buNone/>
            </a:pPr>
            <a:r>
              <a:rPr lang="en-US" sz="4050" dirty="0"/>
              <a:t>1.33	9.17</a:t>
            </a:r>
          </a:p>
          <a:p>
            <a:pPr marL="0" indent="0">
              <a:buNone/>
            </a:pPr>
            <a:r>
              <a:rPr lang="en-US" sz="4050" dirty="0"/>
              <a:t>1.12	10.89</a:t>
            </a:r>
          </a:p>
          <a:p>
            <a:pPr marL="0" indent="0">
              <a:buNone/>
            </a:pPr>
            <a:r>
              <a:rPr lang="en-US" sz="4050" dirty="0"/>
              <a:t>1.40	8.71</a:t>
            </a:r>
          </a:p>
          <a:p>
            <a:pPr marL="0" indent="0">
              <a:buNone/>
            </a:pPr>
            <a:r>
              <a:rPr lang="en-US" sz="4050" dirty="0"/>
              <a:t>0.82	14.87</a:t>
            </a:r>
          </a:p>
          <a:p>
            <a:pPr marL="0" indent="0">
              <a:buNone/>
            </a:pPr>
            <a:r>
              <a:rPr lang="en-US" sz="4050" dirty="0"/>
              <a:t>1.65	7.39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646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</TotalTime>
  <Words>89</Words>
  <Application>Microsoft Macintosh PowerPoint</Application>
  <PresentationFormat>On-screen Show (16:10)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Speed Trap Lab</vt:lpstr>
      <vt:lpstr>Estimating your distance and uncertainty of distance </vt:lpstr>
      <vt:lpstr>Calculating Speed</vt:lpstr>
      <vt:lpstr>Uncertainty. (times are +/- 0.2 s)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Speed Trap Lab</dc:title>
  <dc:creator>Microsoft Office User</dc:creator>
  <cp:lastModifiedBy>Microsoft Office User</cp:lastModifiedBy>
  <cp:revision>5</cp:revision>
  <dcterms:created xsi:type="dcterms:W3CDTF">2021-02-08T21:06:22Z</dcterms:created>
  <dcterms:modified xsi:type="dcterms:W3CDTF">2021-02-08T23:20:28Z</dcterms:modified>
</cp:coreProperties>
</file>