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23" r:id="rId2"/>
    <p:sldId id="350" r:id="rId3"/>
    <p:sldId id="351" r:id="rId4"/>
    <p:sldId id="352" r:id="rId5"/>
    <p:sldId id="353" r:id="rId6"/>
    <p:sldId id="349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331" r:id="rId15"/>
    <p:sldId id="332" r:id="rId16"/>
    <p:sldId id="333" r:id="rId17"/>
    <p:sldId id="334" r:id="rId18"/>
    <p:sldId id="335" r:id="rId19"/>
    <p:sldId id="336" r:id="rId20"/>
    <p:sldId id="337" r:id="rId21"/>
    <p:sldId id="338" r:id="rId22"/>
    <p:sldId id="339" r:id="rId23"/>
    <p:sldId id="340" r:id="rId24"/>
    <p:sldId id="341" r:id="rId25"/>
    <p:sldId id="342" r:id="rId26"/>
    <p:sldId id="343" r:id="rId27"/>
    <p:sldId id="344" r:id="rId28"/>
    <p:sldId id="345" r:id="rId29"/>
    <p:sldId id="346" r:id="rId30"/>
    <p:sldId id="347" r:id="rId31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:p14="http://schemas.microsoft.com/office/powerpoint/2010/main" xmlns="" xmlns:mv="urn:schemas-microsoft-com:mac:vml" xmlns:mc="http://schemas.openxmlformats.org/markup-compatibility/2006" val="0"/>
    </p:ext>
    <p:ext uri="{D31A062A-798A-4329-ABDD-BBA856620510}">
      <p14:defaultImageDpi xmlns:p14="http://schemas.microsoft.com/office/powerpoint/2010/main" xmlns="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6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1. A car has an acceleration of 1.20 </a:t>
            </a:r>
            <a:r>
              <a:rPr lang="en-US" dirty="0" err="1" smtClean="0"/>
              <a:t>m/s/s</a:t>
            </a:r>
            <a:r>
              <a:rPr lang="en-US" dirty="0" smtClean="0"/>
              <a:t> for 3.50 seconds, at the end of which it is going 24.0 </a:t>
            </a:r>
            <a:r>
              <a:rPr lang="en-US" dirty="0" err="1" smtClean="0"/>
              <a:t>m/s</a:t>
            </a:r>
            <a:r>
              <a:rPr lang="en-US" dirty="0" smtClean="0"/>
              <a:t>.  What was its initial velocity? </a:t>
            </a:r>
            <a:r>
              <a:rPr lang="en-US" sz="1600" dirty="0" smtClean="0"/>
              <a:t>(19.8 </a:t>
            </a:r>
            <a:r>
              <a:rPr lang="en-US" sz="1600" dirty="0" err="1" smtClean="0"/>
              <a:t>m/s</a:t>
            </a:r>
            <a:r>
              <a:rPr lang="en-US" sz="1600" dirty="0" smtClean="0"/>
              <a:t>)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5. A lemming speeds up from rest to 5.19 m/s in 2.80 s.  What is its displacement during this time?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2442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(7.27 m)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6. An accident scene detective knows that a car with a deceleration of -7.14 m/s/s was brought to rest in 32.8 m.  What was the initial velocity?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4494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(21.6 m/s)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7. What is the acceleration of an ATV that goes from 12.0 m/s to 7.50 m/s in 3.68 s?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7572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(-1.22 m/s/s)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8. A XC runner accelerates uniformly for 8.20 s at 0.540 m/s/s having a final velocity of 7.32 m/s.  What is their displacement during this time?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2442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(41.9 m)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9. A racecar accelerates at 5.13 m/s/s for 3.35 s covering a distance of 105 m.  What was its initial velocity?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4494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(22.8 m/s)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10. A car avoiding an accident is brought to rest over a distance of 56.0 m in 5.12 s.  What was its initial velocity?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4494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(21.9 m/s)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11. A baseball going 38.0 m/s decelerates to rest over a distance of 0.154 m.  What was its deceleration? (It's big)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8341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(-4690 m/s/s)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12. A car goes from 27.2 m/s to 14.7 m/s in 6.23 s.  What is its acceleration?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7572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(-2.01 m/s/s)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13. A train going 45.0 m/s decelerates at -2.17 m/s/s for 17.9 s.  What is its displacement during this time?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1673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(458 m)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14. A hamster going 2.7 m/s accelerates uniformly for 6.52 s, covering a distance of 23.0 m.  What was its final velocity? (it's riding a hamster scooter)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4494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(4.36 m/s)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2. A car moves 214 </a:t>
            </a:r>
            <a:r>
              <a:rPr lang="en-US" dirty="0" err="1" smtClean="0"/>
              <a:t>m</a:t>
            </a:r>
            <a:r>
              <a:rPr lang="en-US" dirty="0" smtClean="0"/>
              <a:t> with an acceleration of 4.80 </a:t>
            </a:r>
            <a:r>
              <a:rPr lang="en-US" dirty="0" err="1" smtClean="0"/>
              <a:t>m/s/s</a:t>
            </a:r>
            <a:r>
              <a:rPr lang="en-US" dirty="0" smtClean="0"/>
              <a:t> in 6.00 seconds.  What was its final velocity? (50.1 </a:t>
            </a:r>
            <a:r>
              <a:rPr lang="en-US" dirty="0" err="1" smtClean="0"/>
              <a:t>m/s</a:t>
            </a:r>
            <a:r>
              <a:rPr lang="en-US" dirty="0" smtClean="0"/>
              <a:t>)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15. A car is going 15.0 m/s after having decelerated at -6.25 m/s/s over a distance of 52.0 m.  What time did it take?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125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(2.33 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16. A hot pocket accelerating at -9.81 m/s/s from rest falls downward -32.1 m.  What is the final velocity?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6289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(-25.1 m/) 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17. A car accelerates uniformly for 8.70 s with a final velocity of 31.5 m/s over a distance of 216 m.  What was its initial velocity?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4494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(18.2 m/s)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18. A car that can brake at -8.92 m/s/s will take what time to decelerate from 33.1 m/s to 11.8 m/s?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125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(2.39 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19.  A rollercoaster car going 8.60 m/s decelerates at -0.215 m/s/s for 11.0 s.   What was its displacement during this time?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2442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(81.6 m)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20. A space probe is going 615 m/s after having decelerated at -0.147 m/s/s over a distance of 29,100 m.  What time did it take?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125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(47.1 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21.  A dragon accelerates from 1.13 m/s to 3.60 m/s in 4.13 seconds.  Over what distance could it accelerate from rest to 6.85 m/s if it had the same acceleration?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2442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(39.2 m)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65717" y="1971675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22. A car accelerates uniformly from rest, covering 65.0 m in 5.62 seconds.   What time would it take the same car to go from 8.90 m/s to 29.4 m/s if it had the same acceleration?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125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(4.98 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65717" y="1971675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23. A runner covers 21.5 m accelerating uniformly from rest to 9.94 m/s.  What was their speed when they had covered only 13.0 m?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4494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(7.73 m/s)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65717" y="1971675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24. A train decelerates from 35.0 m/s to 22.0 m/s in 42.0 seconds.  What time did it take it to cover 98.0 meters from the beginning?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125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(2.84 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65717" y="1971675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3. A dragster starts from rest and moves 180. </a:t>
            </a:r>
            <a:r>
              <a:rPr lang="en-US" dirty="0" err="1" smtClean="0"/>
              <a:t>m</a:t>
            </a:r>
            <a:r>
              <a:rPr lang="en-US" dirty="0" smtClean="0"/>
              <a:t> in 4.30 seconds.  What is its acceleration? (19.5 </a:t>
            </a:r>
            <a:r>
              <a:rPr lang="en-US" dirty="0" err="1" smtClean="0"/>
              <a:t>m/s/s</a:t>
            </a:r>
            <a:r>
              <a:rPr lang="en-US" dirty="0" smtClean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25. A car accelerates from rest to 23.0 m/s over a distance of 231 m.  What time would it take it to accelerate from rest to 20.0 m/s if it accelerated at the same rate?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125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(17.5 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65717" y="1971675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4. A bike coasts from 12.5 </a:t>
            </a:r>
            <a:r>
              <a:rPr lang="en-US" dirty="0" err="1" smtClean="0"/>
              <a:t>m/s</a:t>
            </a:r>
            <a:r>
              <a:rPr lang="en-US" dirty="0" smtClean="0"/>
              <a:t> to rest in a distance of 27.2 </a:t>
            </a:r>
            <a:r>
              <a:rPr lang="en-US" dirty="0" err="1" smtClean="0"/>
              <a:t>m</a:t>
            </a:r>
            <a:r>
              <a:rPr lang="en-US" dirty="0" smtClean="0"/>
              <a:t>.  What is its acceleration? (-2.87 </a:t>
            </a:r>
            <a:r>
              <a:rPr lang="en-US" dirty="0" err="1" smtClean="0"/>
              <a:t>m/s/s</a:t>
            </a:r>
            <a:r>
              <a:rPr lang="en-US" dirty="0" smtClean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5. An airplane coasts with a uniform acceleration from 92.5 </a:t>
            </a:r>
            <a:r>
              <a:rPr lang="en-US" dirty="0" err="1" smtClean="0"/>
              <a:t>m/s</a:t>
            </a:r>
            <a:r>
              <a:rPr lang="en-US" dirty="0" smtClean="0"/>
              <a:t> to rest over a distance of 624 </a:t>
            </a:r>
            <a:r>
              <a:rPr lang="en-US" dirty="0" err="1" smtClean="0"/>
              <a:t>m</a:t>
            </a:r>
            <a:r>
              <a:rPr lang="en-US" dirty="0" smtClean="0"/>
              <a:t>.  What was its velocity when it had covered only 200. meters of that distance? (76.2 </a:t>
            </a:r>
            <a:r>
              <a:rPr lang="en-US" dirty="0" err="1" smtClean="0"/>
              <a:t>m/s</a:t>
            </a:r>
            <a:r>
              <a:rPr lang="en-US" dirty="0" smtClean="0"/>
              <a:t> - hint - the deceleration is -6.856 </a:t>
            </a:r>
            <a:r>
              <a:rPr lang="en-US" dirty="0" err="1" smtClean="0"/>
              <a:t>m/s/s</a:t>
            </a:r>
            <a:r>
              <a:rPr lang="en-US" dirty="0" smtClean="0"/>
              <a:t> - find that first)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65717" y="1971675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1. A Pirate Ship accelerates uniformly from 1.80 m/s to 5.60 m/s with an acceleration of 1.25 m/s/s.  What was its displacement?</a:t>
            </a:r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2328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(11.2 m)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2. A lemur going 3.45 m/s accelerates at 1.52 m/s/s for 3.18 s.  What is its final velocity?</a:t>
            </a:r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4494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(8.28 m/s)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3. A giant lizard stops in 5.85 m in 1.15 s.  What was its acceleration?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7572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(-8.85 m/s/s)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4. A tuna going 2.35 m/s accelerates at 0.208 m/s/s covering a distance of 45.0 m.  What time did it take?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125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(12.4 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2237</TotalTime>
  <Words>1119</Words>
  <Application>Microsoft Office PowerPoint</Application>
  <PresentationFormat>On-screen Show (16:10)</PresentationFormat>
  <Paragraphs>235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179</cp:revision>
  <dcterms:created xsi:type="dcterms:W3CDTF">2014-10-16T03:47:32Z</dcterms:created>
  <dcterms:modified xsi:type="dcterms:W3CDTF">2018-09-10T20:40:42Z</dcterms:modified>
</cp:coreProperties>
</file>