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240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6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4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6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4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7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3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5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545B-8664-6C4C-A4EC-DE4FC4614375}" type="datetimeFigureOut">
              <a:rPr lang="en-US" smtClean="0"/>
              <a:pPr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4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990" y="304802"/>
            <a:ext cx="8422105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50" dirty="0" smtClean="0"/>
              <a:t>An air rocket is launched vertically upward at a velocity of 28.0 m/s.</a:t>
            </a:r>
          </a:p>
          <a:p>
            <a:r>
              <a:rPr lang="en-US" sz="2400" dirty="0" smtClean="0"/>
              <a:t>1. What time will it take to reach the top? What is the greatest height it reaches? What total time will it be in the air?  </a:t>
            </a:r>
          </a:p>
          <a:p>
            <a:r>
              <a:rPr lang="en-US" sz="2400" dirty="0" smtClean="0"/>
              <a:t>(2.85 s, 40.0 m, 5.71 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1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990" y="304802"/>
            <a:ext cx="8422105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50" dirty="0" smtClean="0"/>
              <a:t>An air rocket is launched vertically upward at a velocity of 28.0 m/s.</a:t>
            </a:r>
          </a:p>
          <a:p>
            <a:r>
              <a:rPr lang="en-US" sz="2400" dirty="0" smtClean="0"/>
              <a:t>2. What will be its position and velocity 4.20 s after it is launched?  (31.1 m, -13.2 m/s)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1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990" y="304802"/>
            <a:ext cx="8422105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50" dirty="0" smtClean="0"/>
              <a:t>An air rocket is launched vertically upward at a velocity of 28.0 m/s.</a:t>
            </a:r>
          </a:p>
          <a:p>
            <a:r>
              <a:rPr lang="en-US" sz="2400" dirty="0" smtClean="0"/>
              <a:t>3. What time will elapse before it is at an elevation of 27.0 m on the way up? on the way down? (1.23 s, 4.48 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1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990" y="304802"/>
            <a:ext cx="84221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4-5: A baseball is popped up to a height of 24.1 m above the bat.</a:t>
            </a:r>
          </a:p>
          <a:p>
            <a:r>
              <a:rPr lang="en-US" sz="2400" dirty="0" smtClean="0"/>
              <a:t>4. What velocity did it leave the bat going upwards?  What time will it spend in the air before it reaches the level of the bat again? (21.7 m/s, 4.43 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1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990" y="304802"/>
            <a:ext cx="8422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4-5: A baseball is popped up to a height of 24.1 m above the bat.</a:t>
            </a:r>
          </a:p>
          <a:p>
            <a:r>
              <a:rPr lang="en-US" sz="2400" dirty="0" smtClean="0"/>
              <a:t>5. What two velocities does it have at an elevation of 18.0 m above the bat? (+10.9 m/s going up, and -10.9 m/s going down)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1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259</Words>
  <Application>Microsoft Macintosh PowerPoint</Application>
  <PresentationFormat>On-screen Show (16:10)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4</cp:revision>
  <dcterms:created xsi:type="dcterms:W3CDTF">2014-09-05T01:14:58Z</dcterms:created>
  <dcterms:modified xsi:type="dcterms:W3CDTF">2014-09-19T22:33:23Z</dcterms:modified>
</cp:coreProperties>
</file>