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-264" y="-11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45B-8664-6C4C-A4EC-DE4FC4614375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33BE-6B7F-9545-9170-0355DE7AD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6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45B-8664-6C4C-A4EC-DE4FC4614375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33BE-6B7F-9545-9170-0355DE7AD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8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45B-8664-6C4C-A4EC-DE4FC4614375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33BE-6B7F-9545-9170-0355DE7AD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44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45B-8664-6C4C-A4EC-DE4FC4614375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33BE-6B7F-9545-9170-0355DE7AD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8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45B-8664-6C4C-A4EC-DE4FC4614375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33BE-6B7F-9545-9170-0355DE7AD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67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45B-8664-6C4C-A4EC-DE4FC4614375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33BE-6B7F-9545-9170-0355DE7AD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59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45B-8664-6C4C-A4EC-DE4FC4614375}" type="datetimeFigureOut">
              <a:rPr lang="en-US" smtClean="0"/>
              <a:t>9/4/14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33BE-6B7F-9545-9170-0355DE7AD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45B-8664-6C4C-A4EC-DE4FC4614375}" type="datetimeFigureOut">
              <a:rPr lang="en-US" smtClean="0"/>
              <a:t>9/4/14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33BE-6B7F-9545-9170-0355DE7AD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45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45B-8664-6C4C-A4EC-DE4FC4614375}" type="datetimeFigureOut">
              <a:rPr lang="en-US" smtClean="0"/>
              <a:t>9/4/14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33BE-6B7F-9545-9170-0355DE7AD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78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45B-8664-6C4C-A4EC-DE4FC4614375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33BE-6B7F-9545-9170-0355DE7AD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634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45B-8664-6C4C-A4EC-DE4FC4614375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33BE-6B7F-9545-9170-0355DE7AD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052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8545B-8664-6C4C-A4EC-DE4FC4614375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B33BE-6B7F-9545-9170-0355DE7AD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43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0512"/>
            <a:ext cx="9144000" cy="1644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16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4854"/>
            <a:ext cx="9144000" cy="58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807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9331"/>
            <a:ext cx="9144000" cy="155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77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7908"/>
            <a:ext cx="9144000" cy="167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77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1054"/>
            <a:ext cx="9144000" cy="95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77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0824"/>
            <a:ext cx="9144000" cy="699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744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9277"/>
            <a:ext cx="9144000" cy="480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465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5423"/>
            <a:ext cx="9144000" cy="48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753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1800"/>
            <a:ext cx="9144000" cy="51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753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2261"/>
            <a:ext cx="9144000" cy="517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753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0</Words>
  <Application>Microsoft Macintosh PowerPoint</Application>
  <PresentationFormat>On-screen Show (16:10)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1</cp:revision>
  <dcterms:created xsi:type="dcterms:W3CDTF">2014-09-05T01:14:58Z</dcterms:created>
  <dcterms:modified xsi:type="dcterms:W3CDTF">2014-09-05T04:13:10Z</dcterms:modified>
</cp:coreProperties>
</file>