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888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836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7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354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2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356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685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7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244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587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463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905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44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20332"/>
            <a:ext cx="9144000" cy="221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4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5200"/>
            <a:ext cx="9144000" cy="242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4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20"/>
            <a:ext cx="9144000" cy="242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4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389"/>
            <a:ext cx="9144000" cy="24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4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0</Words>
  <Application>Microsoft Office PowerPoint</Application>
  <PresentationFormat>On-screen Show (16:10)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Murray, Christopher</cp:lastModifiedBy>
  <cp:revision>5</cp:revision>
  <dcterms:created xsi:type="dcterms:W3CDTF">2014-09-05T01:14:58Z</dcterms:created>
  <dcterms:modified xsi:type="dcterms:W3CDTF">2014-09-19T17:15:07Z</dcterms:modified>
</cp:coreProperties>
</file>