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82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BCC9C-001D-4FED-833C-06892AF47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9956-1041-4FD8-AC86-0101F456E4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265A4-96E6-40CE-9EFE-2151B0F7D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83A1E-2D4F-45D3-9B34-40FEEA78E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2AF61-9B39-4C80-A259-4836E1636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CD73-B8C0-4FB5-A2BD-294121C51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AFB04-A18E-4398-93C0-23B31ABC1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75D13-E6CF-4469-A966-C734BE702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6AA9-4027-4177-869F-8666C8BC8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4D813-05B2-4C45-8E79-1217F1140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55785-E768-43A5-A069-03AD7FD3D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E4329E-8912-46FC-909D-0D3F89D3AB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Slopes of tangent lines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-76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Slopes of tangent lines</a:t>
            </a:r>
            <a:endParaRPr lang="en-US" sz="2800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76200" y="776288"/>
          <a:ext cx="6477000" cy="5835650"/>
        </p:xfrm>
        <a:graphic>
          <a:graphicData uri="http://schemas.openxmlformats.org/presentationml/2006/ole">
            <p:oleObj spid="_x0000_s69637" name="Chart" r:id="rId3" imgW="5334361" imgH="5305907" progId="Excel.Chart.8">
              <p:embed/>
            </p:oleObj>
          </a:graphicData>
        </a:graphic>
      </p:graphicFrame>
      <p:sp>
        <p:nvSpPr>
          <p:cNvPr id="69638" name="Line 6"/>
          <p:cNvSpPr>
            <a:spLocks noChangeShapeType="1"/>
          </p:cNvSpPr>
          <p:nvPr/>
        </p:nvSpPr>
        <p:spPr bwMode="auto">
          <a:xfrm rot="21477323" flipV="1">
            <a:off x="1144588" y="2082800"/>
            <a:ext cx="5329237" cy="3722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607175" y="600075"/>
            <a:ext cx="2511425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At .9 seconds:</a:t>
            </a:r>
          </a:p>
          <a:p>
            <a:r>
              <a:rPr lang="en-US" sz="2800"/>
              <a:t>Tangent line</a:t>
            </a:r>
          </a:p>
          <a:p>
            <a:r>
              <a:rPr lang="en-US" sz="2800"/>
              <a:t>slope = rise/run</a:t>
            </a:r>
          </a:p>
          <a:p>
            <a:r>
              <a:rPr lang="en-US" sz="2800"/>
              <a:t>rise = 55-0 = 55</a:t>
            </a:r>
          </a:p>
          <a:p>
            <a:r>
              <a:rPr lang="en-US" sz="2800"/>
              <a:t>run = 5- .5 = 4.5</a:t>
            </a:r>
          </a:p>
          <a:p>
            <a:r>
              <a:rPr lang="en-US" sz="2800"/>
              <a:t>55 cm/4.5 s = </a:t>
            </a:r>
          </a:p>
          <a:p>
            <a:r>
              <a:rPr lang="en-US" sz="2800"/>
              <a:t>12.2 cm/s</a:t>
            </a:r>
          </a:p>
        </p:txBody>
      </p:sp>
      <p:sp>
        <p:nvSpPr>
          <p:cNvPr id="69641" name="Oval 9"/>
          <p:cNvSpPr>
            <a:spLocks noChangeArrowheads="1"/>
          </p:cNvSpPr>
          <p:nvPr/>
        </p:nvSpPr>
        <p:spPr bwMode="auto">
          <a:xfrm>
            <a:off x="6191250" y="1962150"/>
            <a:ext cx="228600" cy="228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1524000" y="5486400"/>
            <a:ext cx="228600" cy="228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>
            <a:off x="2082800" y="5175250"/>
            <a:ext cx="76200" cy="762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9637" grpId="0"/>
      <p:bldP spid="69638" grpId="0" animBg="1"/>
      <p:bldP spid="69639" grpId="0" build="p" autoUpdateAnimBg="0"/>
      <p:bldP spid="69641" grpId="0" animBg="1"/>
      <p:bldP spid="69642" grpId="0" animBg="1"/>
      <p:bldP spid="6964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36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Default Design</vt:lpstr>
      <vt:lpstr>Microsoft Excel Chart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127</cp:revision>
  <dcterms:created xsi:type="dcterms:W3CDTF">2001-03-01T17:38:38Z</dcterms:created>
  <dcterms:modified xsi:type="dcterms:W3CDTF">2014-09-02T18:20:02Z</dcterms:modified>
</cp:coreProperties>
</file>