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3030" y="-11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05D6F-CA45-486D-B8EC-BC32ED6F1E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6C233-D9AF-410E-94F7-3D35767D4B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49398-CA66-4567-9A45-159080BF6C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0B0BD-7143-4BBE-8002-8FFECC227D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E19A8-94D3-473C-A009-F28FFBD5BF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E3127-3EA6-4436-A06F-1CABCC2557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F2142-BEC2-4B43-883A-66B602DA3D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57B9E-11E4-4EF5-BA32-738012AD72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B0F4E-C8E7-46DF-9006-D27AE11E7E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4B818-5631-43AB-AD46-F2AC9BEEE9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1B537-81A3-4166-BD20-41878FAE48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7595374-0ADF-4DA4-B0C1-19CC8B5DBE2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8600" y="0"/>
            <a:ext cx="8169275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sz="2800"/>
              <a:t>Get out your Rocket lab data</a:t>
            </a:r>
          </a:p>
          <a:p>
            <a:pPr marL="342900" indent="-342900"/>
            <a:r>
              <a:rPr lang="en-US" sz="2800"/>
              <a:t>To find out the initial velocity use these three facts</a:t>
            </a:r>
          </a:p>
          <a:p>
            <a:pPr marL="800100" lvl="1" indent="-342900">
              <a:buFontTx/>
              <a:buAutoNum type="arabicPeriod"/>
            </a:pPr>
            <a:r>
              <a:rPr lang="en-US" sz="2800"/>
              <a:t>The rocket spent ½ the total time going up</a:t>
            </a:r>
          </a:p>
          <a:p>
            <a:pPr marL="800100" lvl="1" indent="-342900">
              <a:buFontTx/>
              <a:buAutoNum type="arabicPeriod"/>
            </a:pPr>
            <a:r>
              <a:rPr lang="en-US" sz="2800"/>
              <a:t>The acceleration of gravity is -9.81 m/s/s</a:t>
            </a:r>
          </a:p>
          <a:p>
            <a:pPr marL="800100" lvl="1" indent="-342900">
              <a:buFontTx/>
              <a:buAutoNum type="arabicPeriod"/>
            </a:pPr>
            <a:r>
              <a:rPr lang="en-US" sz="2800"/>
              <a:t>The velocity at the top was zero</a:t>
            </a:r>
          </a:p>
          <a:p>
            <a:pPr marL="342900" indent="-342900"/>
            <a:r>
              <a:rPr lang="en-US" sz="2800"/>
              <a:t>e.g.</a:t>
            </a:r>
          </a:p>
          <a:p>
            <a:pPr marL="342900" indent="-342900"/>
            <a:r>
              <a:rPr lang="en-US" sz="2800"/>
              <a:t>6.21, 6.31, 6.42, 6.02 = trials, 6.24 = average, </a:t>
            </a:r>
          </a:p>
          <a:p>
            <a:pPr marL="342900" indent="-342900"/>
            <a:r>
              <a:rPr lang="en-US" sz="2800"/>
              <a:t>uncertainty = (6.42-6.02)/2 = .2</a:t>
            </a:r>
          </a:p>
          <a:p>
            <a:pPr marL="342900" indent="-342900"/>
            <a:r>
              <a:rPr lang="en-US" sz="2800"/>
              <a:t>so it is 6.24 </a:t>
            </a:r>
            <a:r>
              <a:rPr lang="en-US" sz="2800">
                <a:cs typeface="Arial" charset="0"/>
              </a:rPr>
              <a:t>± .2 s</a:t>
            </a:r>
          </a:p>
          <a:p>
            <a:pPr marL="342900" indent="-342900"/>
            <a:r>
              <a:rPr lang="en-US" sz="2800">
                <a:cs typeface="Arial" charset="0"/>
              </a:rPr>
              <a:t>suvat on the way up:</a:t>
            </a:r>
          </a:p>
          <a:p>
            <a:pPr marL="342900" indent="-342900"/>
            <a:r>
              <a:rPr lang="en-US" sz="2800">
                <a:cs typeface="Arial" charset="0"/>
              </a:rPr>
              <a:t>s</a:t>
            </a:r>
          </a:p>
          <a:p>
            <a:pPr marL="342900" indent="-342900"/>
            <a:r>
              <a:rPr lang="en-US" sz="2800">
                <a:cs typeface="Arial" charset="0"/>
              </a:rPr>
              <a:t>u</a:t>
            </a:r>
          </a:p>
          <a:p>
            <a:pPr marL="342900" indent="-342900"/>
            <a:r>
              <a:rPr lang="en-US" sz="2800">
                <a:cs typeface="Arial" charset="0"/>
              </a:rPr>
              <a:t>v = 0 (“top”)</a:t>
            </a:r>
          </a:p>
          <a:p>
            <a:pPr marL="342900" indent="-342900"/>
            <a:r>
              <a:rPr lang="en-US" sz="2800">
                <a:cs typeface="Arial" charset="0"/>
              </a:rPr>
              <a:t>a = -9.81 m/s/s</a:t>
            </a:r>
          </a:p>
          <a:p>
            <a:pPr marL="342900" indent="-342900"/>
            <a:r>
              <a:rPr lang="en-US" sz="2800">
                <a:cs typeface="Arial" charset="0"/>
              </a:rPr>
              <a:t>t = 3.12 s (half the total time)</a:t>
            </a:r>
          </a:p>
          <a:p>
            <a:pPr marL="342900" indent="-342900"/>
            <a:endParaRPr lang="en-US" sz="2800"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102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Slide 1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physics</dc:creator>
  <cp:lastModifiedBy>Murray, Christopher</cp:lastModifiedBy>
  <cp:revision>2</cp:revision>
  <dcterms:created xsi:type="dcterms:W3CDTF">2009-09-28T17:56:12Z</dcterms:created>
  <dcterms:modified xsi:type="dcterms:W3CDTF">2014-09-02T18:20:11Z</dcterms:modified>
</cp:coreProperties>
</file>