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7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E342-ACEF-47A1-8AB1-9AD2D8468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8AA0-5E64-4542-9036-1E79A844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B4E12-249B-4A28-ADD2-D8A8D7CF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737E-C9FB-4D6F-B6EA-83C15A777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56C2-1958-4F14-B629-9F91F4F66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7908-6F6C-4568-B5C9-A2345BB5A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F03C9-4660-4E52-8EEE-D8155570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93AA-1AB7-4D47-BA04-BE905D5CE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2350-44D0-4321-A817-769EEFBFD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44D8-54BF-401F-AD59-8319A2B9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25F7-2976-41E3-98E1-E36E4865C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6889A49-F1BB-48D0-8514-E21E15F7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57200" y="0"/>
            <a:ext cx="8458200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 object is launched straight up with a velocity of +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33.0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m/s.  Use the acceleration of gravity to be -9.81 m/s/s, and neglect air friction.  (We are making the direction </a:t>
            </a:r>
            <a:r>
              <a:rPr lang="en-US" sz="2300" u="sng" dirty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300" u="sng" dirty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direction)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Fill in the table below: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	s =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+ ½at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		v = u + at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Time	Displacement (m)	Velocity (m/s)	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0	0 			+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33.0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1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3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4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5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6	?			?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7	?			?</a:t>
            </a: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Answer exactly or approximately:</a:t>
            </a:r>
          </a:p>
          <a:p>
            <a:pPr lvl="1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When is it at the top?   </a:t>
            </a:r>
          </a:p>
          <a:p>
            <a:pPr lvl="1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How high does it go at the highest?  </a:t>
            </a:r>
          </a:p>
          <a:p>
            <a:pPr lvl="1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What total time is it in the air?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466725"/>
            <a:ext cx="878205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12</cp:revision>
  <dcterms:created xsi:type="dcterms:W3CDTF">2009-06-17T23:54:42Z</dcterms:created>
  <dcterms:modified xsi:type="dcterms:W3CDTF">2016-09-20T22:46:10Z</dcterms:modified>
</cp:coreProperties>
</file>