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Suppose a car goes 30.0 m ± 0.5 m in 3.1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0.2 seconds. 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speed would be 30/3.1 or about 9.68 m/s (Which is about 21.6 mph)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Questions: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uncertainty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that speed?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is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more uncertain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distance, or the time?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7440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09600"/>
            <a:ext cx="58221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914400"/>
          <a:ext cx="3018559" cy="1200150"/>
        </p:xfrm>
        <a:graphic>
          <a:graphicData uri="http://schemas.openxmlformats.org/presentationml/2006/ole">
            <p:oleObj spid="_x0000_s1026" name="Equation" r:id="rId3" imgW="105408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2590800"/>
          <a:ext cx="2812640" cy="1263650"/>
        </p:xfrm>
        <a:graphic>
          <a:graphicData uri="http://schemas.openxmlformats.org/presentationml/2006/ole">
            <p:oleObj spid="_x0000_s1027" name="Equation" r:id="rId4" imgW="87624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38200" y="4587875"/>
          <a:ext cx="3424238" cy="1385888"/>
        </p:xfrm>
        <a:graphic>
          <a:graphicData uri="http://schemas.openxmlformats.org/presentationml/2006/ole">
            <p:oleObj spid="_x0000_s1028" name="Equation" r:id="rId5" imgW="10666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6</cp:revision>
  <dcterms:created xsi:type="dcterms:W3CDTF">2014-09-02T19:49:16Z</dcterms:created>
  <dcterms:modified xsi:type="dcterms:W3CDTF">2021-09-08T20:20:27Z</dcterms:modified>
</cp:coreProperties>
</file>