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C24A-6412-4123-8EC1-BBC5CB51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21E3-28DB-457F-86C9-F05A93FEE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90A7A-5DE9-446C-B03C-90D460F1E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C5281-D4C3-4132-9F09-C1FEEEEEE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6A1EA-2677-4A6D-BA7E-1012904A7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9169-AEAA-42FA-B119-293EE8198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46479-ACC7-4A54-9E7D-46FAD2F3A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4487C-F1BA-4000-9C5F-A7EB15BEB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3B3D-B813-44F0-ADC4-48B0C846E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81F41-9546-4E1F-A850-F01AD476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461FF-B684-42F7-97BB-051B01AC4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8A9DE73-67F2-4195-B371-44B9BB6CB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" y="121920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guitar string is 0.650 m long, and has a wave speed of 172 m/s.  What is the frequency of the third harmonic?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(397 Hz)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5" descr="4Antinodes.png"/>
          <p:cNvPicPr>
            <a:picLocks noChangeAspect="1"/>
          </p:cNvPicPr>
          <p:nvPr/>
        </p:nvPicPr>
        <p:blipFill>
          <a:blip r:embed="rId2" cstate="print"/>
          <a:srcRect r="25079"/>
          <a:stretch>
            <a:fillRect/>
          </a:stretch>
        </p:blipFill>
        <p:spPr bwMode="auto">
          <a:xfrm>
            <a:off x="228600" y="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4Antinodes.png"/>
          <p:cNvPicPr>
            <a:picLocks noChangeAspect="1"/>
          </p:cNvPicPr>
          <p:nvPr/>
        </p:nvPicPr>
        <p:blipFill>
          <a:blip r:embed="rId2" cstate="print"/>
          <a:srcRect r="37750"/>
          <a:stretch>
            <a:fillRect/>
          </a:stretch>
        </p:blipFill>
        <p:spPr bwMode="auto">
          <a:xfrm>
            <a:off x="0" y="31242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0" y="4379893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one end open pipe has a third harmonic of 640. Hz.  If the wave speed is 332 m/s, what is the length of the pipe?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(0.648 m)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13</cp:revision>
  <dcterms:created xsi:type="dcterms:W3CDTF">2009-05-12T23:13:21Z</dcterms:created>
  <dcterms:modified xsi:type="dcterms:W3CDTF">2015-05-26T18:15:26Z</dcterms:modified>
</cp:coreProperties>
</file>