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3" r:id="rId2"/>
    <p:sldId id="353" r:id="rId3"/>
    <p:sldId id="355" r:id="rId4"/>
    <p:sldId id="354" r:id="rId5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4643"/>
  </p:normalViewPr>
  <p:slideViewPr>
    <p:cSldViewPr>
      <p:cViewPr varScale="1">
        <p:scale>
          <a:sx n="144" d="100"/>
          <a:sy n="144" d="100"/>
        </p:scale>
        <p:origin x="520" y="17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533400" y="190500"/>
            <a:ext cx="7848600" cy="107721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The “g” force of the ride adds to the 1g we feel normally: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2209800" y="1870604"/>
            <a:ext cx="2819400" cy="2667000"/>
            <a:chOff x="1392" y="1872"/>
            <a:chExt cx="1920" cy="2016"/>
          </a:xfrm>
        </p:grpSpPr>
        <p:sp>
          <p:nvSpPr>
            <p:cNvPr id="4106" name="Oval 3"/>
            <p:cNvSpPr>
              <a:spLocks noChangeArrowheads="1"/>
            </p:cNvSpPr>
            <p:nvPr/>
          </p:nvSpPr>
          <p:spPr bwMode="auto">
            <a:xfrm>
              <a:off x="1392" y="1968"/>
              <a:ext cx="1920" cy="1920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Line 4"/>
            <p:cNvSpPr>
              <a:spLocks noChangeShapeType="1"/>
            </p:cNvSpPr>
            <p:nvPr/>
          </p:nvSpPr>
          <p:spPr bwMode="auto">
            <a:xfrm flipV="1">
              <a:off x="2352" y="1968"/>
              <a:ext cx="0" cy="96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Oval 5"/>
            <p:cNvSpPr>
              <a:spLocks noChangeArrowheads="1"/>
            </p:cNvSpPr>
            <p:nvPr/>
          </p:nvSpPr>
          <p:spPr bwMode="auto">
            <a:xfrm>
              <a:off x="2256" y="1872"/>
              <a:ext cx="192" cy="192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886204" y="1778002"/>
            <a:ext cx="3797303" cy="461698"/>
            <a:chOff x="2592" y="1802"/>
            <a:chExt cx="2392" cy="349"/>
          </a:xfrm>
        </p:grpSpPr>
        <p:sp>
          <p:nvSpPr>
            <p:cNvPr id="4104" name="Line 7"/>
            <p:cNvSpPr>
              <a:spLocks noChangeShapeType="1"/>
            </p:cNvSpPr>
            <p:nvPr/>
          </p:nvSpPr>
          <p:spPr bwMode="auto">
            <a:xfrm flipH="1">
              <a:off x="2592" y="1920"/>
              <a:ext cx="1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5" name="Text Box 8"/>
            <p:cNvSpPr txBox="1">
              <a:spLocks noChangeArrowheads="1"/>
            </p:cNvSpPr>
            <p:nvPr/>
          </p:nvSpPr>
          <p:spPr bwMode="auto">
            <a:xfrm>
              <a:off x="3830" y="1802"/>
              <a:ext cx="1154" cy="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Feel 1g - ride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886205" y="4347108"/>
            <a:ext cx="3868742" cy="461698"/>
            <a:chOff x="2592" y="3744"/>
            <a:chExt cx="2437" cy="349"/>
          </a:xfrm>
        </p:grpSpPr>
        <p:sp>
          <p:nvSpPr>
            <p:cNvPr id="4102" name="Line 9"/>
            <p:cNvSpPr>
              <a:spLocks noChangeShapeType="1"/>
            </p:cNvSpPr>
            <p:nvPr/>
          </p:nvSpPr>
          <p:spPr bwMode="auto">
            <a:xfrm flipH="1">
              <a:off x="2592" y="3862"/>
              <a:ext cx="12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3" name="Text Box 10"/>
            <p:cNvSpPr txBox="1">
              <a:spLocks noChangeArrowheads="1"/>
            </p:cNvSpPr>
            <p:nvPr/>
          </p:nvSpPr>
          <p:spPr bwMode="auto">
            <a:xfrm>
              <a:off x="3830" y="3744"/>
              <a:ext cx="1199" cy="34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Feel 1g + ride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1288"/>
            <a:ext cx="6708775" cy="4621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95506DF-77C2-3D46-B65E-114ED27E60C2}"/>
              </a:ext>
            </a:extLst>
          </p:cNvPr>
          <p:cNvSpPr txBox="1"/>
          <p:nvPr/>
        </p:nvSpPr>
        <p:spPr>
          <a:xfrm>
            <a:off x="1524001" y="5207000"/>
            <a:ext cx="53607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e.g. the Ferris wheel pulls about 0.10 “</a:t>
            </a:r>
            <a:r>
              <a:rPr lang="en-US" dirty="0" err="1"/>
              <a:t>g”s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202F9EB-E5C4-F44C-BF43-F08B909DB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47700"/>
            <a:ext cx="5267325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424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42900"/>
            <a:ext cx="7772400" cy="48148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2420</TotalTime>
  <Words>38</Words>
  <Application>Microsoft Macintosh PowerPoint</Application>
  <PresentationFormat>On-screen Show (16:10)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ＭＳ Ｐゴシック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Tualatin High School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212</cp:revision>
  <dcterms:created xsi:type="dcterms:W3CDTF">2015-03-04T16:15:08Z</dcterms:created>
  <dcterms:modified xsi:type="dcterms:W3CDTF">2019-01-12T03:01:20Z</dcterms:modified>
</cp:coreProperties>
</file>