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4" r:id="rId2"/>
    <p:sldId id="355" r:id="rId3"/>
    <p:sldId id="356" r:id="rId4"/>
    <p:sldId id="357" r:id="rId5"/>
    <p:sldId id="358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8575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A rollercoaster goes into an inverted circle that has a radius of 3.95 m. What is the minimum speed it can have for the riders to not fall out of their seats? (6.22 m/s)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8575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A Ferris Wheel pulls 0.350 “</a:t>
            </a:r>
            <a:r>
              <a:rPr lang="en-US" dirty="0" err="1"/>
              <a:t>g”s</a:t>
            </a:r>
            <a:r>
              <a:rPr lang="en-US" dirty="0"/>
              <a:t> of centripetal acceleration in a vertical circle. What "g" force do the riders feel at the top and at the bottom?  (top 0.650 “</a:t>
            </a:r>
            <a:r>
              <a:rPr lang="en-US" dirty="0" err="1"/>
              <a:t>g”s</a:t>
            </a:r>
            <a:r>
              <a:rPr lang="en-US" dirty="0"/>
              <a:t>, bottom 1.350 “</a:t>
            </a:r>
            <a:r>
              <a:rPr lang="en-US" dirty="0" err="1"/>
              <a:t>g”s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8575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Riders on a Rock O Plane read 1.830 “</a:t>
            </a:r>
            <a:r>
              <a:rPr lang="en-US" dirty="0" err="1"/>
              <a:t>g”s</a:t>
            </a:r>
            <a:r>
              <a:rPr lang="en-US" dirty="0"/>
              <a:t> at the bottom. What "</a:t>
            </a:r>
            <a:r>
              <a:rPr lang="en-US" dirty="0" err="1"/>
              <a:t>g"s</a:t>
            </a:r>
            <a:r>
              <a:rPr lang="en-US" dirty="0"/>
              <a:t> is the ride doing, and what "</a:t>
            </a:r>
            <a:r>
              <a:rPr lang="en-US" dirty="0" err="1"/>
              <a:t>g"s</a:t>
            </a:r>
            <a:r>
              <a:rPr lang="en-US" dirty="0"/>
              <a:t> would they measure at the top? What is the acceleration of the ride in m/s/s? </a:t>
            </a:r>
          </a:p>
          <a:p>
            <a:r>
              <a:rPr lang="en-US" dirty="0"/>
              <a:t>(ride is 0.830 “</a:t>
            </a:r>
            <a:r>
              <a:rPr lang="en-US" dirty="0" err="1"/>
              <a:t>g”s</a:t>
            </a:r>
            <a:r>
              <a:rPr lang="en-US" dirty="0"/>
              <a:t>, top is 0.17 “</a:t>
            </a:r>
            <a:r>
              <a:rPr lang="en-US" dirty="0" err="1"/>
              <a:t>g”s</a:t>
            </a:r>
            <a:r>
              <a:rPr lang="en-US" dirty="0"/>
              <a:t>, ride is 8.134 m/s/s)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8575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A Ferris Wheel has a radius of 8.20 m and a tangential velocity of 4.15 m/s. What "g" force do they read at the top and the bottom of the ride?  (0.786 “</a:t>
            </a:r>
            <a:r>
              <a:rPr lang="en-US" dirty="0" err="1"/>
              <a:t>g”s</a:t>
            </a:r>
            <a:r>
              <a:rPr lang="en-US" dirty="0"/>
              <a:t> at top, 1.214 “</a:t>
            </a:r>
            <a:r>
              <a:rPr lang="en-US" dirty="0" err="1"/>
              <a:t>g”s</a:t>
            </a:r>
            <a:r>
              <a:rPr lang="en-US" dirty="0"/>
              <a:t> at the bottom)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8575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A vertical circle ride generates a "g" force of -0.310 "g" (inverted "</a:t>
            </a:r>
            <a:r>
              <a:rPr lang="en-US" dirty="0" err="1"/>
              <a:t>g"s</a:t>
            </a:r>
            <a:r>
              <a:rPr lang="en-US" dirty="0"/>
              <a:t>) at the top. If the ride has a radius of 4.80 m, what is the period of the ride?  3.84 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288</Words>
  <Application>Microsoft Macintosh PowerPoint</Application>
  <PresentationFormat>On-screen Show (16:10)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ＭＳ Ｐゴシック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213</cp:revision>
  <dcterms:created xsi:type="dcterms:W3CDTF">2015-03-04T16:15:08Z</dcterms:created>
  <dcterms:modified xsi:type="dcterms:W3CDTF">2020-12-15T23:27:59Z</dcterms:modified>
</cp:coreProperties>
</file>