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" r:id="rId2"/>
    <p:sldId id="355" r:id="rId3"/>
    <p:sldId id="356" r:id="rId4"/>
    <p:sldId id="357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a.  What is the force of gravity between a 2.10x10</a:t>
            </a:r>
            <a:r>
              <a:rPr lang="en-US" baseline="30000" dirty="0"/>
              <a:t>15</a:t>
            </a:r>
            <a:r>
              <a:rPr lang="en-US" dirty="0"/>
              <a:t> kg asteroid and a 23,800 kg spaceship if their centers are 915 m distant?</a:t>
            </a:r>
          </a:p>
          <a:p>
            <a:r>
              <a:rPr lang="en-US" sz="1800" dirty="0"/>
              <a:t>(3,980 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b. The centers of two lead spheres are separated by 1.35 m.  If one sphere has a mass of 125 kg, and there is an attractive force of 1.30x10</a:t>
            </a:r>
            <a:r>
              <a:rPr lang="en-US" baseline="30000" dirty="0"/>
              <a:t>-8</a:t>
            </a:r>
            <a:r>
              <a:rPr lang="en-US" dirty="0"/>
              <a:t> N, what is the mass of the other sphere? (2.84 kg)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c. What is the radius of the orbit that has an orbital velocity of 1260 m/s around the earth?  (m = 5.97x10</a:t>
            </a:r>
            <a:r>
              <a:rPr lang="en-US" baseline="30000" dirty="0"/>
              <a:t>24</a:t>
            </a:r>
            <a:r>
              <a:rPr lang="en-US" dirty="0"/>
              <a:t> kg)</a:t>
            </a:r>
          </a:p>
          <a:p>
            <a:r>
              <a:rPr lang="en-US" sz="1800" dirty="0"/>
              <a:t>(2.51x10</a:t>
            </a:r>
            <a:r>
              <a:rPr lang="en-US" sz="1800" baseline="30000" dirty="0"/>
              <a:t>8</a:t>
            </a:r>
            <a:r>
              <a:rPr lang="en-US" sz="1800" dirty="0"/>
              <a:t> 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d. What is the period of an orbit with a radius of 3.10x10</a:t>
            </a:r>
            <a:r>
              <a:rPr lang="en-US" baseline="30000" dirty="0"/>
              <a:t>7</a:t>
            </a:r>
            <a:r>
              <a:rPr lang="en-US" dirty="0"/>
              <a:t> m around the moon? (Moon’s mass is 7.36x10</a:t>
            </a:r>
            <a:r>
              <a:rPr lang="en-US" baseline="30000" dirty="0"/>
              <a:t>22</a:t>
            </a:r>
            <a:r>
              <a:rPr lang="en-US" dirty="0"/>
              <a:t> kg) (4.89x10</a:t>
            </a:r>
            <a:r>
              <a:rPr lang="en-US" baseline="30000" dirty="0"/>
              <a:t>5</a:t>
            </a:r>
            <a:r>
              <a:rPr lang="en-US" dirty="0"/>
              <a:t> s)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148</Words>
  <Application>Microsoft Macintosh PowerPoint</Application>
  <PresentationFormat>On-screen Show (16:10)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213</cp:revision>
  <dcterms:created xsi:type="dcterms:W3CDTF">2015-03-04T16:15:08Z</dcterms:created>
  <dcterms:modified xsi:type="dcterms:W3CDTF">2019-01-12T03:34:54Z</dcterms:modified>
</cp:coreProperties>
</file>