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104" y="-19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3/1/18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3/1/18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3/1/18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3/1/18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3/1/18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FBE2-E31B-46CD-9CDF-BD837B979016}" type="datetimeFigureOut">
              <a:rPr lang="en-US" smtClean="0"/>
              <a:pPr/>
              <a:t>3/1/18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BFBE2-E31B-46CD-9CDF-BD837B979016}" type="datetimeFigureOut">
              <a:rPr lang="en-US" smtClean="0"/>
              <a:pPr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19DDD-B869-4F74-94D3-1C047D5D7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a. What is the force of attraction between a 6.90x10</a:t>
            </a:r>
            <a:r>
              <a:rPr lang="en-US" sz="2400" baseline="30000" dirty="0" smtClean="0"/>
              <a:t>25</a:t>
            </a:r>
            <a:r>
              <a:rPr lang="en-US" sz="2400" dirty="0" smtClean="0"/>
              <a:t> kg planet, and its 4.30x10</a:t>
            </a:r>
            <a:r>
              <a:rPr lang="en-US" sz="2400" baseline="30000" dirty="0" smtClean="0"/>
              <a:t>22</a:t>
            </a:r>
            <a:r>
              <a:rPr lang="en-US" sz="2400" dirty="0" smtClean="0"/>
              <a:t> kg moon if their centers are separated by 5.70x10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m? (6.09x10</a:t>
            </a:r>
            <a:r>
              <a:rPr lang="en-US" sz="2400" baseline="30000" dirty="0" smtClean="0"/>
              <a:t>20</a:t>
            </a:r>
            <a:r>
              <a:rPr lang="en-US" sz="2400" dirty="0" smtClean="0"/>
              <a:t> N)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71900"/>
            <a:ext cx="3900487" cy="161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e. Riders at the bottom of the Ferris wheel measure a "g" force of 1.320 "</a:t>
            </a:r>
            <a:r>
              <a:rPr lang="en-US" sz="2400" dirty="0" err="1" smtClean="0"/>
              <a:t>g"s</a:t>
            </a:r>
            <a:r>
              <a:rPr lang="en-US" sz="2400" dirty="0" smtClean="0"/>
              <a:t>.  What is the tangential velocity of the ride if the radius is 7.50 m? (4.85 m/s)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2400" y="2019300"/>
            <a:ext cx="472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Top: Measure = 1-ride		Bottom: Measure = 1+ ride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527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228600" y="4686300"/>
            <a:ext cx="4267200" cy="73866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1. Find the 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g"s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of the 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ride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: Top: 1-ride, Bottom: 1+ride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2. Convert to 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g"s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(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multiply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g"s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by 9.8 m/s/s)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3. Use formulas to find v or T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305300"/>
            <a:ext cx="42291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a. What is the force of attraction between a 6.80x10</a:t>
            </a:r>
            <a:r>
              <a:rPr lang="en-US" sz="2400" baseline="30000" dirty="0" smtClean="0"/>
              <a:t>24</a:t>
            </a:r>
            <a:r>
              <a:rPr lang="en-US" sz="2400" dirty="0" smtClean="0"/>
              <a:t> kg planet, and its 4.80x10</a:t>
            </a:r>
            <a:r>
              <a:rPr lang="en-US" sz="2400" baseline="30000" dirty="0" smtClean="0"/>
              <a:t>21</a:t>
            </a:r>
            <a:r>
              <a:rPr lang="en-US" sz="2400" dirty="0" smtClean="0"/>
              <a:t> kg moon if their centers are separated by 2.30x10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m? (4.12x10</a:t>
            </a:r>
            <a:r>
              <a:rPr lang="en-US" sz="2400" baseline="30000" dirty="0" smtClean="0"/>
              <a:t>19</a:t>
            </a:r>
            <a:r>
              <a:rPr lang="en-US" sz="2400" dirty="0" smtClean="0"/>
              <a:t> N)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71900"/>
            <a:ext cx="3900487" cy="161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b. A wrecking ball's center is 2.00 m from the center of a 54.0 kg mass.  What is the mass of the wrecking ball if there is a force of attraction of 9.30x10</a:t>
            </a:r>
            <a:r>
              <a:rPr lang="en-US" sz="2400" baseline="30000" dirty="0" smtClean="0"/>
              <a:t>-7</a:t>
            </a:r>
            <a:r>
              <a:rPr lang="en-US" sz="2400" dirty="0" smtClean="0"/>
              <a:t> N between them? (1032.8 kg)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71900"/>
            <a:ext cx="3900487" cy="161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c. Riders on a Ferris wheel measure 0.910 "</a:t>
            </a:r>
            <a:r>
              <a:rPr lang="en-US" sz="2400" dirty="0" err="1" smtClean="0"/>
              <a:t>g"s</a:t>
            </a:r>
            <a:r>
              <a:rPr lang="en-US" sz="2400" dirty="0" smtClean="0"/>
              <a:t> at the top of the ride.  What "</a:t>
            </a:r>
            <a:r>
              <a:rPr lang="en-US" sz="2400" dirty="0" err="1" smtClean="0"/>
              <a:t>g"s</a:t>
            </a:r>
            <a:r>
              <a:rPr lang="en-US" sz="2400" dirty="0" smtClean="0"/>
              <a:t> do the riders feel and measure at the bottom, and how many "</a:t>
            </a:r>
            <a:r>
              <a:rPr lang="en-US" sz="2400" dirty="0" err="1" smtClean="0"/>
              <a:t>g"s</a:t>
            </a:r>
            <a:r>
              <a:rPr lang="en-US" sz="2400" dirty="0" smtClean="0"/>
              <a:t> is the ride really pulling?  What is the acceleration of the ride in m/s/s? (1.090 "</a:t>
            </a:r>
            <a:r>
              <a:rPr lang="en-US" sz="2400" dirty="0" err="1" smtClean="0"/>
              <a:t>g"s</a:t>
            </a:r>
            <a:r>
              <a:rPr lang="en-US" sz="2400" dirty="0" smtClean="0"/>
              <a:t>. 0.090 "</a:t>
            </a:r>
            <a:r>
              <a:rPr lang="en-US" sz="2400" dirty="0" err="1" smtClean="0"/>
              <a:t>g"s</a:t>
            </a:r>
            <a:r>
              <a:rPr lang="en-US" sz="2400" dirty="0" smtClean="0"/>
              <a:t>, 0.882 m/s/s)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" y="2019300"/>
            <a:ext cx="472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Top: Measure = 1-ride		Bottom: Measure = 1+ ride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527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d. A Ferris wheel has a radius of 8.20 m, and a tangential velocity of  4.50 m/s.  What "g" force do they read at the top and bottom of the ride? (0.748 "</a:t>
            </a:r>
            <a:r>
              <a:rPr lang="en-US" sz="2400" dirty="0" err="1" smtClean="0"/>
              <a:t>g"s</a:t>
            </a:r>
            <a:r>
              <a:rPr lang="en-US" sz="2400" dirty="0" smtClean="0"/>
              <a:t>, 1.252 "</a:t>
            </a:r>
            <a:r>
              <a:rPr lang="en-US" sz="2400" dirty="0" err="1" smtClean="0"/>
              <a:t>g"s</a:t>
            </a:r>
            <a:r>
              <a:rPr lang="en-US" sz="2400" dirty="0" smtClean="0"/>
              <a:t>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" y="2019300"/>
            <a:ext cx="472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Top: Measure = 1-ride		Bottom: Measure = 1+ ride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527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8600" y="4762500"/>
            <a:ext cx="3962400" cy="83099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1. Find ac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2. Convert to 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g"s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(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divide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m/s/s by 9.8 m/s/s)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3. Top: 1-ride, Bottom: 1+ride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305300"/>
            <a:ext cx="42291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e. A vertical circle ride that holds its riders upside down at the top has a radius of 5.30 m and generates an inverted "g" force of </a:t>
            </a:r>
          </a:p>
          <a:p>
            <a:r>
              <a:rPr lang="en-US" sz="2400" dirty="0" smtClean="0"/>
              <a:t>-0.420 "</a:t>
            </a:r>
            <a:r>
              <a:rPr lang="en-US" sz="2400" dirty="0" err="1" smtClean="0"/>
              <a:t>g"s</a:t>
            </a:r>
            <a:r>
              <a:rPr lang="en-US" sz="2400" dirty="0" smtClean="0"/>
              <a:t> at the top.  What is the period of the ride? (3.88 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" y="2019300"/>
            <a:ext cx="472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Top: Measure = 1-ride		Bottom: Measure = 1+ ride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527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228600" y="4686300"/>
            <a:ext cx="4267200" cy="73866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1. Find the 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g"s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of the 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ride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: Top: 1-ride, Bottom: 1+ride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2. Convert to 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g"s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(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multiply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g"s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by 9.8 m/s/s)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3. Use formulas to find v or T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305300"/>
            <a:ext cx="42291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question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b. A wrecking ball's center is 5.00 m from the center of a 62.0 kg mass.  What is the mass of the wrecking ball if there is a force of attraction of 2.30x10</a:t>
            </a:r>
            <a:r>
              <a:rPr lang="en-US" sz="2400" baseline="30000" dirty="0" smtClean="0"/>
              <a:t>-8</a:t>
            </a:r>
            <a:r>
              <a:rPr lang="en-US" sz="2400" dirty="0" smtClean="0"/>
              <a:t> N between them? (139 kg)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71900"/>
            <a:ext cx="3900487" cy="161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c. Riders on a Ferris wheel measure 1.200 "</a:t>
            </a:r>
            <a:r>
              <a:rPr lang="en-US" sz="2400" dirty="0" err="1" smtClean="0"/>
              <a:t>g"s</a:t>
            </a:r>
            <a:r>
              <a:rPr lang="en-US" sz="2400" dirty="0" smtClean="0"/>
              <a:t> at the bottom of the ride.  What "</a:t>
            </a:r>
            <a:r>
              <a:rPr lang="en-US" sz="2400" dirty="0" err="1" smtClean="0"/>
              <a:t>g"s</a:t>
            </a:r>
            <a:r>
              <a:rPr lang="en-US" sz="2400" dirty="0" smtClean="0"/>
              <a:t> do the riders feel and measure at the top, and how many "</a:t>
            </a:r>
            <a:r>
              <a:rPr lang="en-US" sz="2400" dirty="0" err="1" smtClean="0"/>
              <a:t>g"s</a:t>
            </a:r>
            <a:r>
              <a:rPr lang="en-US" sz="2400" dirty="0" smtClean="0"/>
              <a:t> is the ride really pulling?  What is the acceleration of the ride in m/s/s? (0.800 "</a:t>
            </a:r>
            <a:r>
              <a:rPr lang="en-US" sz="2400" dirty="0" err="1" smtClean="0"/>
              <a:t>g"s</a:t>
            </a:r>
            <a:r>
              <a:rPr lang="en-US" sz="2400" dirty="0" smtClean="0"/>
              <a:t>, 0.200 "</a:t>
            </a:r>
            <a:r>
              <a:rPr lang="en-US" sz="2400" dirty="0" err="1" smtClean="0"/>
              <a:t>g"s</a:t>
            </a:r>
            <a:r>
              <a:rPr lang="en-US" sz="2400" dirty="0" smtClean="0"/>
              <a:t>, 1.96 m/s/s)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" y="2019300"/>
            <a:ext cx="472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Top: Measure = 1-ride		Bottom: Measure = 1+ ride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527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d. A Ferris wheel has a radius of 7.80 m, and a period of 9.00 s.  What "g" force do they read at the top and bottom of the ride? (0.612 "</a:t>
            </a:r>
            <a:r>
              <a:rPr lang="en-US" sz="2400" dirty="0" err="1" smtClean="0"/>
              <a:t>g"s</a:t>
            </a:r>
            <a:r>
              <a:rPr lang="en-US" sz="2400" dirty="0" smtClean="0"/>
              <a:t>, 1.388 "</a:t>
            </a:r>
            <a:r>
              <a:rPr lang="en-US" sz="2400" dirty="0" err="1" smtClean="0"/>
              <a:t>g"s</a:t>
            </a:r>
            <a:r>
              <a:rPr lang="en-US" sz="2400" dirty="0" smtClean="0"/>
              <a:t>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" y="2019300"/>
            <a:ext cx="472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Top: Measure = 1-ride		Bottom: Measure = 1+ ride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527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4762500"/>
            <a:ext cx="3962400" cy="83099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1. Find ac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2. Convert to 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g"s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(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divide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m/s/s by 9.8 m/s/s)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3. Top: 1-ride, Bottom: 1+ride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305300"/>
            <a:ext cx="42291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e. A 3.10 m radius vertical circle ride that holds its riders upside down at the top makes riders feel 2.60 "</a:t>
            </a:r>
            <a:r>
              <a:rPr lang="en-US" sz="2400" dirty="0" err="1" smtClean="0"/>
              <a:t>g"s</a:t>
            </a:r>
            <a:r>
              <a:rPr lang="en-US" sz="2400" dirty="0" smtClean="0"/>
              <a:t> at the bottom of the ride.  What is the tangential velocity of the ride? (6.97 m/s)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" y="2019300"/>
            <a:ext cx="472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Top: Measure = 1-ride		Bottom: Measure = 1+ ride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527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228600" y="4686300"/>
            <a:ext cx="4267200" cy="73866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1. Find the 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g"s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of the 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ride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: Top: 1-ride, Bottom: 1+ride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2. Convert to 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g"s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(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multiply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g"s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by 9.8 m/s/s)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3. Use formulas to find v or T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305300"/>
            <a:ext cx="42291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a. What is the force of attraction between a 7.20x10</a:t>
            </a:r>
            <a:r>
              <a:rPr lang="en-US" sz="2400" baseline="30000" dirty="0" smtClean="0"/>
              <a:t>25</a:t>
            </a:r>
            <a:r>
              <a:rPr lang="en-US" sz="2400" dirty="0" smtClean="0"/>
              <a:t> kg planet, and its 2.20x10</a:t>
            </a:r>
            <a:r>
              <a:rPr lang="en-US" sz="2400" baseline="30000" dirty="0" smtClean="0"/>
              <a:t>22</a:t>
            </a:r>
            <a:r>
              <a:rPr lang="en-US" sz="2400" dirty="0" smtClean="0"/>
              <a:t> kg moon if their centers are separated by 9.50x10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m? (1.17x10</a:t>
            </a:r>
            <a:r>
              <a:rPr lang="en-US" sz="2400" baseline="30000" dirty="0" smtClean="0"/>
              <a:t>20</a:t>
            </a:r>
            <a:r>
              <a:rPr lang="en-US" sz="2400" dirty="0" smtClean="0"/>
              <a:t> N)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71900"/>
            <a:ext cx="3900487" cy="161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b. A wrecking ball's center is 7.00 m from the center of a 56.0 kg mass.  What is the mass of the wrecking ball if there is a force of attraction of 6.40x10</a:t>
            </a:r>
            <a:r>
              <a:rPr lang="en-US" sz="2400" baseline="30000" dirty="0" smtClean="0"/>
              <a:t>-8</a:t>
            </a:r>
            <a:r>
              <a:rPr lang="en-US" sz="2400" dirty="0" smtClean="0"/>
              <a:t> N between them? (839.6 kg)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71900"/>
            <a:ext cx="3900487" cy="161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c. A Ferris wheel is pulling 0.170 "</a:t>
            </a:r>
            <a:r>
              <a:rPr lang="en-US" sz="2400" dirty="0" err="1" smtClean="0"/>
              <a:t>g"s</a:t>
            </a:r>
            <a:r>
              <a:rPr lang="en-US" sz="2400" dirty="0" smtClean="0"/>
              <a:t> of centripetal acceleration.  What "</a:t>
            </a:r>
            <a:r>
              <a:rPr lang="en-US" sz="2400" dirty="0" err="1" smtClean="0"/>
              <a:t>g"s</a:t>
            </a:r>
            <a:r>
              <a:rPr lang="en-US" sz="2400" dirty="0" smtClean="0"/>
              <a:t> do the riders feel and measure at the top and bottom of the ride?  What is the acceleration of the ride in m/s/s? (0.830 "</a:t>
            </a:r>
            <a:r>
              <a:rPr lang="en-US" sz="2400" dirty="0" err="1" smtClean="0"/>
              <a:t>g"s</a:t>
            </a:r>
            <a:r>
              <a:rPr lang="en-US" sz="2400" dirty="0" smtClean="0"/>
              <a:t>, 1.170 "</a:t>
            </a:r>
            <a:r>
              <a:rPr lang="en-US" sz="2400" dirty="0" err="1" smtClean="0"/>
              <a:t>g"s</a:t>
            </a:r>
            <a:r>
              <a:rPr lang="en-US" sz="2400" dirty="0" smtClean="0"/>
              <a:t>, 1.67 m/s/s)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" y="2019300"/>
            <a:ext cx="472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Top: Measure = 1-ride		Bottom: Measure = 1+ ride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527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05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d. A vertical circle ride that holds its riders upside down at the top has a radius of 9.20 m, and a period of 4.60 s.  What "g" force to the riders feel and measure at the top and at the bottom of the ride? (-0.751 "</a:t>
            </a:r>
            <a:r>
              <a:rPr lang="en-US" sz="2400" dirty="0" err="1" smtClean="0"/>
              <a:t>g"s</a:t>
            </a:r>
            <a:r>
              <a:rPr lang="en-US" sz="2400" dirty="0" smtClean="0"/>
              <a:t> (inverted), 2.751 "</a:t>
            </a:r>
            <a:r>
              <a:rPr lang="en-US" sz="2400" dirty="0" err="1" smtClean="0"/>
              <a:t>g"s</a:t>
            </a:r>
            <a:r>
              <a:rPr lang="en-US" sz="2400" dirty="0" smtClean="0"/>
              <a:t>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" y="2019300"/>
            <a:ext cx="472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Top: Measure = 1-ride		Bottom: Measure = 1+ ride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527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8600" y="4762500"/>
            <a:ext cx="3962400" cy="83099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1. Find ac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2. Convert to "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g"s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(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divide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m/s/s by 9.8 m/s/s)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3. Top: 1-ride, Bottom: 1+ride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305300"/>
            <a:ext cx="42291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1211</Words>
  <Application>Microsoft Office PowerPoint</Application>
  <PresentationFormat>On-screen Show (16:10)</PresentationFormat>
  <Paragraphs>44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Chris</cp:lastModifiedBy>
  <cp:revision>6</cp:revision>
  <dcterms:created xsi:type="dcterms:W3CDTF">2018-03-01T20:12:02Z</dcterms:created>
  <dcterms:modified xsi:type="dcterms:W3CDTF">2018-03-01T20:20:48Z</dcterms:modified>
</cp:coreProperties>
</file>