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1014" y="-7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FBE2-E31B-46CD-9CDF-BD837B979016}" type="datetimeFigureOut">
              <a:rPr lang="en-US" smtClean="0"/>
              <a:t>2018-03-01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9DDD-B869-4F74-94D3-1C047D5D7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FBE2-E31B-46CD-9CDF-BD837B979016}" type="datetimeFigureOut">
              <a:rPr lang="en-US" smtClean="0"/>
              <a:t>2018-03-01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9DDD-B869-4F74-94D3-1C047D5D7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FBE2-E31B-46CD-9CDF-BD837B979016}" type="datetimeFigureOut">
              <a:rPr lang="en-US" smtClean="0"/>
              <a:t>2018-03-01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9DDD-B869-4F74-94D3-1C047D5D7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FBE2-E31B-46CD-9CDF-BD837B979016}" type="datetimeFigureOut">
              <a:rPr lang="en-US" smtClean="0"/>
              <a:t>2018-03-01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9DDD-B869-4F74-94D3-1C047D5D7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FBE2-E31B-46CD-9CDF-BD837B979016}" type="datetimeFigureOut">
              <a:rPr lang="en-US" smtClean="0"/>
              <a:t>2018-03-01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9DDD-B869-4F74-94D3-1C047D5D7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FBE2-E31B-46CD-9CDF-BD837B979016}" type="datetimeFigureOut">
              <a:rPr lang="en-US" smtClean="0"/>
              <a:t>2018-03-01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9DDD-B869-4F74-94D3-1C047D5D7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FBE2-E31B-46CD-9CDF-BD837B979016}" type="datetimeFigureOut">
              <a:rPr lang="en-US" smtClean="0"/>
              <a:t>2018-03-01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9DDD-B869-4F74-94D3-1C047D5D7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FBE2-E31B-46CD-9CDF-BD837B979016}" type="datetimeFigureOut">
              <a:rPr lang="en-US" smtClean="0"/>
              <a:t>2018-03-01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9DDD-B869-4F74-94D3-1C047D5D7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FBE2-E31B-46CD-9CDF-BD837B979016}" type="datetimeFigureOut">
              <a:rPr lang="en-US" smtClean="0"/>
              <a:t>2018-03-01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9DDD-B869-4F74-94D3-1C047D5D7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FBE2-E31B-46CD-9CDF-BD837B979016}" type="datetimeFigureOut">
              <a:rPr lang="en-US" smtClean="0"/>
              <a:t>2018-03-01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9DDD-B869-4F74-94D3-1C047D5D7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FBE2-E31B-46CD-9CDF-BD837B979016}" type="datetimeFigureOut">
              <a:rPr lang="en-US" smtClean="0"/>
              <a:t>2018-03-01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9DDD-B869-4F74-94D3-1C047D5D7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BFBE2-E31B-46CD-9CDF-BD837B979016}" type="datetimeFigureOut">
              <a:rPr lang="en-US" smtClean="0"/>
              <a:t>2018-03-01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19DDD-B869-4F74-94D3-1C047D5D7C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905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question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Application>Microsoft Office PowerPoint</Application>
  <PresentationFormat>On-screen Show (16:10)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1</cp:revision>
  <dcterms:created xsi:type="dcterms:W3CDTF">2018-03-01T18:20:49Z</dcterms:created>
  <dcterms:modified xsi:type="dcterms:W3CDTF">2018-03-01T18:23:20Z</dcterms:modified>
</cp:coreProperties>
</file>