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45" r:id="rId3"/>
    <p:sldId id="332" r:id="rId4"/>
    <p:sldId id="333" r:id="rId5"/>
    <p:sldId id="334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What is the radius of the orbit that has an orbital velocity of 1020 m/s around the earth?  (m = 5.97 x 10</a:t>
            </a:r>
            <a:r>
              <a:rPr lang="en-US" baseline="30000" dirty="0" smtClean="0"/>
              <a:t>24</a:t>
            </a:r>
            <a:r>
              <a:rPr lang="en-US" dirty="0" smtClean="0"/>
              <a:t> kg) (3.83 x 10</a:t>
            </a:r>
            <a:r>
              <a:rPr lang="en-US" baseline="30000" dirty="0" smtClean="0"/>
              <a:t>8</a:t>
            </a:r>
            <a:r>
              <a:rPr lang="en-US" dirty="0" smtClean="0"/>
              <a:t> m)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What is the radius of a </a:t>
            </a:r>
            <a:r>
              <a:rPr lang="en-US" dirty="0" err="1" smtClean="0"/>
              <a:t>luno</a:t>
            </a:r>
            <a:r>
              <a:rPr lang="en-US" dirty="0" smtClean="0"/>
              <a:t>-synchronous orbit?  (T = 2.36 x 10</a:t>
            </a:r>
            <a:r>
              <a:rPr lang="en-US" baseline="30000" dirty="0" smtClean="0"/>
              <a:t>6</a:t>
            </a:r>
            <a:r>
              <a:rPr lang="en-US" dirty="0" smtClean="0"/>
              <a:t> s, moon’s mass is 7.36 x 10</a:t>
            </a:r>
            <a:r>
              <a:rPr lang="en-US" baseline="30000" dirty="0" smtClean="0"/>
              <a:t>22</a:t>
            </a:r>
            <a:r>
              <a:rPr lang="en-US" dirty="0" smtClean="0"/>
              <a:t> kg) </a:t>
            </a:r>
          </a:p>
          <a:p>
            <a:r>
              <a:rPr lang="en-US" dirty="0" smtClean="0"/>
              <a:t>(8.85 x 10</a:t>
            </a:r>
            <a:r>
              <a:rPr lang="en-US" baseline="30000" dirty="0" smtClean="0"/>
              <a:t>7</a:t>
            </a:r>
            <a:r>
              <a:rPr lang="en-US" dirty="0" smtClean="0"/>
              <a:t> m)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"/>
            <a:ext cx="9113827" cy="340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71</Words>
  <Application>Microsoft Office PowerPoint</Application>
  <PresentationFormat>On-screen Show (16:10)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210</cp:revision>
  <dcterms:created xsi:type="dcterms:W3CDTF">2015-03-04T16:15:08Z</dcterms:created>
  <dcterms:modified xsi:type="dcterms:W3CDTF">2015-04-21T04:56:06Z</dcterms:modified>
</cp:coreProperties>
</file>