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>
        <p:scale>
          <a:sx n="100" d="100"/>
          <a:sy n="100" d="100"/>
        </p:scale>
        <p:origin x="-2028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62055-88EB-4194-BC4A-CC69F16DD6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D839FB-DBD7-4D25-89CE-DB2C17F7E1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4C7D9B-239A-4D1E-BA3E-4545CBD176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750CA-0D85-437A-9F6F-C2CD0A6032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AB7A6-FA3E-491D-BFCD-93CFFD0E0E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3FED3-498F-48FB-AEAD-1C1A883AD0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83E621-0CF7-439E-8662-F54786BABC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3D4E9-963E-4B32-99E0-F2D2D5675C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05FFD-7054-4400-89D3-5F57F8D191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EBFB7A-7AEF-4B5B-A5C6-1ACFBF48A5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6DC87F-D927-4230-8369-21E607AE7F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9207C35-0232-4DCD-A2A8-C27F7FBFC59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You feel 1.35 “</a:t>
            </a:r>
            <a:r>
              <a:rPr lang="en-US" dirty="0" err="1" smtClean="0"/>
              <a:t>g”s</a:t>
            </a:r>
            <a:r>
              <a:rPr lang="en-US" dirty="0" smtClean="0"/>
              <a:t> at the bottom of a VC ride.  What do you feel at the top, and what is the ride pulling in “</a:t>
            </a:r>
            <a:r>
              <a:rPr lang="en-US" dirty="0" err="1" smtClean="0"/>
              <a:t>g”s</a:t>
            </a:r>
            <a:r>
              <a:rPr lang="en-US" dirty="0" smtClean="0"/>
              <a:t> and m/s/s? </a:t>
            </a:r>
            <a:r>
              <a:rPr lang="en-US" sz="1000" dirty="0" smtClean="0"/>
              <a:t>(0.65 “</a:t>
            </a:r>
            <a:r>
              <a:rPr lang="en-US" sz="1000" dirty="0" err="1" smtClean="0"/>
              <a:t>g”s</a:t>
            </a:r>
            <a:r>
              <a:rPr lang="en-US" sz="1000" dirty="0" smtClean="0"/>
              <a:t>, 0.35 “</a:t>
            </a:r>
            <a:r>
              <a:rPr lang="en-US" sz="1000" dirty="0" err="1" smtClean="0"/>
              <a:t>g”s</a:t>
            </a:r>
            <a:r>
              <a:rPr lang="en-US" sz="1000" dirty="0" smtClean="0"/>
              <a:t>, 3.43 m/s/s)</a:t>
            </a:r>
            <a:r>
              <a:rPr lang="en-US" sz="1800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sz="2300" dirty="0" smtClean="0"/>
              <a:t>2. You feel -0.41 “</a:t>
            </a:r>
            <a:r>
              <a:rPr lang="en-US" sz="2300" dirty="0" err="1" smtClean="0"/>
              <a:t>g”s</a:t>
            </a:r>
            <a:r>
              <a:rPr lang="en-US" sz="2300" dirty="0" smtClean="0"/>
              <a:t> inverted at the top of a VC ride.  What do you feel at the bottom, and what is the ride pulling in “</a:t>
            </a:r>
            <a:r>
              <a:rPr lang="en-US" sz="2300" dirty="0" err="1" smtClean="0"/>
              <a:t>g”s</a:t>
            </a:r>
            <a:r>
              <a:rPr lang="en-US" sz="2300" dirty="0" smtClean="0"/>
              <a:t> and m/s/s?</a:t>
            </a:r>
            <a:r>
              <a:rPr lang="en-US" sz="800" dirty="0" smtClean="0"/>
              <a:t> </a:t>
            </a:r>
            <a:r>
              <a:rPr lang="en-US" sz="1000" dirty="0" smtClean="0"/>
              <a:t>(2.41 “</a:t>
            </a:r>
            <a:r>
              <a:rPr lang="en-US" sz="1000" dirty="0" err="1" smtClean="0"/>
              <a:t>g”s</a:t>
            </a:r>
            <a:r>
              <a:rPr lang="en-US" sz="1000" dirty="0" smtClean="0"/>
              <a:t>, 1.41 “</a:t>
            </a:r>
            <a:r>
              <a:rPr lang="en-US" sz="1000" dirty="0" err="1" smtClean="0"/>
              <a:t>g”s</a:t>
            </a:r>
            <a:r>
              <a:rPr lang="en-US" sz="1000" dirty="0" smtClean="0"/>
              <a:t>, 13.82 m/s/s)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3.  A VC ride makes you go 3.85 m/s in a 5.6 m radius circle.  What “g” force do you feel at the top and the bottom? </a:t>
            </a:r>
            <a:r>
              <a:rPr lang="en-US" sz="1000" dirty="0" smtClean="0"/>
              <a:t>(0.73 “</a:t>
            </a:r>
            <a:r>
              <a:rPr lang="en-US" sz="1000" dirty="0" err="1" smtClean="0"/>
              <a:t>g”s</a:t>
            </a:r>
            <a:r>
              <a:rPr lang="en-US" sz="1000" dirty="0" smtClean="0"/>
              <a:t> and 1.27 “</a:t>
            </a:r>
            <a:r>
              <a:rPr lang="en-US" sz="1000" dirty="0" err="1" smtClean="0"/>
              <a:t>g”s</a:t>
            </a:r>
            <a:r>
              <a:rPr lang="en-US" sz="1000" dirty="0" smtClean="0"/>
              <a:t>)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4.  You feel 1.61 “</a:t>
            </a:r>
            <a:r>
              <a:rPr lang="en-US" dirty="0" err="1" smtClean="0"/>
              <a:t>g”s</a:t>
            </a:r>
            <a:r>
              <a:rPr lang="en-US" dirty="0" smtClean="0"/>
              <a:t> at the bottom of a 7.2 m radius VC ride.  What is its period? </a:t>
            </a:r>
            <a:r>
              <a:rPr lang="en-US" sz="1000" dirty="0" smtClean="0"/>
              <a:t>(0.61 “</a:t>
            </a:r>
            <a:r>
              <a:rPr lang="en-US" sz="1000" dirty="0" err="1" smtClean="0"/>
              <a:t>g”s</a:t>
            </a:r>
            <a:r>
              <a:rPr lang="en-US" sz="1000" dirty="0" smtClean="0"/>
              <a:t>, 5.976 m/s/s, 6.896 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FF33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171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Muriley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Murray, Christopher</cp:lastModifiedBy>
  <cp:revision>71</cp:revision>
  <dcterms:created xsi:type="dcterms:W3CDTF">2002-12-14T23:44:15Z</dcterms:created>
  <dcterms:modified xsi:type="dcterms:W3CDTF">2018-02-12T23:21:07Z</dcterms:modified>
</cp:coreProperties>
</file>