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9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45" autoAdjust="0"/>
  </p:normalViewPr>
  <p:slideViewPr>
    <p:cSldViewPr>
      <p:cViewPr>
        <p:scale>
          <a:sx n="100" d="100"/>
          <a:sy n="100" d="100"/>
        </p:scale>
        <p:origin x="-342" y="-2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4" Type="http://schemas.openxmlformats.org/officeDocument/2006/relationships/image" Target="../media/image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62055-88EB-4194-BC4A-CC69F16DD6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D839FB-DBD7-4D25-89CE-DB2C17F7E1A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4C7D9B-239A-4D1E-BA3E-4545CBD1765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5750CA-0D85-437A-9F6F-C2CD0A6032E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7AB7A6-FA3E-491D-BFCD-93CFFD0E0E6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E3FED3-498F-48FB-AEAD-1C1A883AD0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83E621-0CF7-439E-8662-F54786BABCD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A3D4E9-963E-4B32-99E0-F2D2D5675C4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205FFD-7054-4400-89D3-5F57F8D1912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EBFB7A-7AEF-4B5B-A5C6-1ACFBF48A57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6DC87F-D927-4230-8369-21E607AE7F0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9207C35-0232-4DCD-A2A8-C27F7FBFC59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804208"/>
            <a:ext cx="91440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1-2) A 5.0 kg mass goes 6.0 m/s in a 4.0 m radius circle.</a:t>
            </a:r>
          </a:p>
          <a:p>
            <a:r>
              <a:rPr lang="en-US" dirty="0" smtClean="0"/>
              <a:t>1. What is its centripetal acceleration?  2. What force is required?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3. What is the centripetal acceleration of a motor with a radius of 6.0 cm (0.060 m) and a period of rotation of 0.10 seconds?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4. </a:t>
            </a:r>
            <a:r>
              <a:rPr lang="en-US" dirty="0" smtClean="0"/>
              <a:t>What is the maximum speed a 1234 kg car can go around a 180 m radius level corner when the coefficient of friction between they </a:t>
            </a:r>
            <a:r>
              <a:rPr lang="en-US" dirty="0" err="1" smtClean="0"/>
              <a:t>tyres</a:t>
            </a:r>
            <a:r>
              <a:rPr lang="en-US" dirty="0" smtClean="0"/>
              <a:t> and the road is 0.870?</a:t>
            </a:r>
            <a:endParaRPr lang="en-US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381000" y="0"/>
          <a:ext cx="933450" cy="789842"/>
        </p:xfrm>
        <a:graphic>
          <a:graphicData uri="http://schemas.openxmlformats.org/presentationml/2006/ole">
            <p:oleObj spid="_x0000_s17410" name="Equation" r:id="rId3" imgW="495000" imgH="419040" progId="">
              <p:embed/>
            </p:oleObj>
          </a:graphicData>
        </a:graphic>
      </p:graphicFrame>
      <p:graphicFrame>
        <p:nvGraphicFramePr>
          <p:cNvPr id="17411" name="Object 3"/>
          <p:cNvGraphicFramePr>
            <a:graphicFrameLocks noChangeAspect="1"/>
          </p:cNvGraphicFramePr>
          <p:nvPr/>
        </p:nvGraphicFramePr>
        <p:xfrm>
          <a:off x="1905000" y="0"/>
          <a:ext cx="1244600" cy="790575"/>
        </p:xfrm>
        <a:graphic>
          <a:graphicData uri="http://schemas.openxmlformats.org/presentationml/2006/ole">
            <p:oleObj spid="_x0000_s17411" name="Equation" r:id="rId4" imgW="660240" imgH="419040" progId="">
              <p:embed/>
            </p:oleObj>
          </a:graphicData>
        </a:graphic>
      </p:graphicFrame>
      <p:graphicFrame>
        <p:nvGraphicFramePr>
          <p:cNvPr id="17412" name="Object 4"/>
          <p:cNvGraphicFramePr>
            <a:graphicFrameLocks noChangeAspect="1"/>
          </p:cNvGraphicFramePr>
          <p:nvPr/>
        </p:nvGraphicFramePr>
        <p:xfrm>
          <a:off x="7354888" y="0"/>
          <a:ext cx="1484312" cy="790575"/>
        </p:xfrm>
        <a:graphic>
          <a:graphicData uri="http://schemas.openxmlformats.org/presentationml/2006/ole">
            <p:oleObj spid="_x0000_s17412" name="Equation" r:id="rId5" imgW="787320" imgH="419040" progId="">
              <p:embed/>
            </p:oleObj>
          </a:graphicData>
        </a:graphic>
      </p:graphicFrame>
      <p:graphicFrame>
        <p:nvGraphicFramePr>
          <p:cNvPr id="17413" name="Object 5"/>
          <p:cNvGraphicFramePr>
            <a:graphicFrameLocks noChangeAspect="1"/>
          </p:cNvGraphicFramePr>
          <p:nvPr/>
        </p:nvGraphicFramePr>
        <p:xfrm>
          <a:off x="5684838" y="0"/>
          <a:ext cx="1173162" cy="790575"/>
        </p:xfrm>
        <a:graphic>
          <a:graphicData uri="http://schemas.openxmlformats.org/presentationml/2006/ole">
            <p:oleObj spid="_x0000_s17413" name="Equation" r:id="rId6" imgW="622080" imgH="419040" progId="">
              <p:embed/>
            </p:oleObj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0" y="6550223"/>
            <a:ext cx="303961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9.0 m/s/s,  45 N,  236.9 m/s/s</a:t>
            </a:r>
            <a:r>
              <a:rPr lang="en-US" sz="1400" smtClean="0"/>
              <a:t>,  </a:t>
            </a:r>
            <a:r>
              <a:rPr lang="en-US" sz="1400" smtClean="0"/>
              <a:t>39.2 m/s</a:t>
            </a:r>
            <a:endParaRPr lang="en-US" sz="1400" dirty="0"/>
          </a:p>
        </p:txBody>
      </p:sp>
      <p:sp>
        <p:nvSpPr>
          <p:cNvPr id="9" name="TextBox 8"/>
          <p:cNvSpPr txBox="1"/>
          <p:nvPr/>
        </p:nvSpPr>
        <p:spPr>
          <a:xfrm>
            <a:off x="3886200" y="228600"/>
            <a:ext cx="13436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</a:t>
            </a:r>
            <a:r>
              <a:rPr lang="en-US" baseline="-25000" dirty="0" smtClean="0"/>
              <a:t>f</a:t>
            </a:r>
            <a:r>
              <a:rPr lang="en-US" dirty="0" smtClean="0"/>
              <a:t> = </a:t>
            </a:r>
            <a:r>
              <a:rPr lang="el-GR" dirty="0" smtClean="0">
                <a:latin typeface="Times New Roman"/>
                <a:cs typeface="Times New Roman"/>
              </a:rPr>
              <a:t>μ</a:t>
            </a:r>
            <a:r>
              <a:rPr lang="en-US" dirty="0" smtClean="0">
                <a:latin typeface="Times New Roman"/>
                <a:cs typeface="Times New Roman"/>
              </a:rPr>
              <a:t>mg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FF"/>
      </a:hlink>
      <a:folHlink>
        <a:srgbClr val="FF33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365</TotalTime>
  <Words>109</Words>
  <Application>Microsoft Office PowerPoint</Application>
  <PresentationFormat>On-screen Show (4:3)</PresentationFormat>
  <Paragraphs>12</Paragraphs>
  <Slides>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Default Design</vt:lpstr>
      <vt:lpstr>Equation</vt:lpstr>
      <vt:lpstr>Slide 1</vt:lpstr>
    </vt:vector>
  </TitlesOfParts>
  <Company>Muriley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Murray Riley</dc:creator>
  <cp:lastModifiedBy>Chris Murray</cp:lastModifiedBy>
  <cp:revision>69</cp:revision>
  <dcterms:created xsi:type="dcterms:W3CDTF">2002-12-14T23:44:15Z</dcterms:created>
  <dcterms:modified xsi:type="dcterms:W3CDTF">2018-02-10T05:48:25Z</dcterms:modified>
</cp:coreProperties>
</file>