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81" r:id="rId2"/>
    <p:sldId id="340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/>
    <p:restoredTop sz="94643"/>
  </p:normalViewPr>
  <p:slideViewPr>
    <p:cSldViewPr>
      <p:cViewPr varScale="1">
        <p:scale>
          <a:sx n="144" d="100"/>
          <a:sy n="144" d="100"/>
        </p:scale>
        <p:origin x="520" y="17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1) If you exert a force of 45 N on a 52 kg frictionless cart at rest for 3.5 seconds, what is its change in velocity?</a:t>
            </a:r>
          </a:p>
          <a:p>
            <a:endParaRPr lang="en-US" dirty="0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5638800" y="5445125"/>
            <a:ext cx="3505200" cy="2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1)  3.03 m/s,  2) 2,065,000 s,  3) 20.9 N,  4) 1220 N,  5) 0.00590 s,  6)  0.146 kg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10) A rocket engine burns fuel at a rate of 12.0 </a:t>
            </a:r>
            <a:r>
              <a:rPr lang="en-US" b="1" u="sng" dirty="0"/>
              <a:t>grams</a:t>
            </a:r>
            <a:r>
              <a:rPr lang="en-US" dirty="0"/>
              <a:t> per second, and develops a thrust of 8.50 N.  What must be the exhaust velocity?  (1000 grams = 1 kg)</a:t>
            </a:r>
          </a:p>
          <a:p>
            <a:endParaRPr lang="en-US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209800" y="5489575"/>
            <a:ext cx="6934200" cy="225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7) 9.82 kg,  8) 9.00 s,  9) 8.97 N, 9), 10) 708 m/s, 11) 22.0 and 75.5 m/s/s, 12) 11.5 m/s/s and 161 m/s/s, 13) 9.43 m/s/s and 58.5 m/s/s, 14)  8.71 m/s/s and 76.6 m/s/s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11) A 8.30 kg rocket, 5.20 kg of which is fuel, burns all of its fuel in 12.0 seconds with an exhaust velocity of 610. m/s.  What are its </a:t>
            </a:r>
            <a:r>
              <a:rPr lang="en-US" u="sng" dirty="0"/>
              <a:t>initial</a:t>
            </a:r>
            <a:r>
              <a:rPr lang="en-US" dirty="0"/>
              <a:t> and </a:t>
            </a:r>
            <a:r>
              <a:rPr lang="en-US" u="sng" dirty="0"/>
              <a:t>final</a:t>
            </a:r>
            <a:r>
              <a:rPr lang="en-US" dirty="0"/>
              <a:t> acceleration as it takes off from earth? (Thrust = 264.3 N)</a:t>
            </a:r>
          </a:p>
          <a:p>
            <a:endParaRPr lang="en-US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209800" y="5489575"/>
            <a:ext cx="6934200" cy="225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7) 9.82 kg,  8) 9.00 s,  9) 8.97 N, 9), 10) 708 m/s, 11) 22.0 and 75.5 m/s/s, 12) 11.5 m/s/s and 161 m/s/s, 13) 9.43 m/s/s and 58.5 m/s/s, 14)  8.71 m/s/s and 76.6 m/s/s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12) A 320. kg rocket, 280. kg of which is fuel, burns all of its fuel in 32.0 seconds with an exhaust velocity of 780. m/s.  What are its </a:t>
            </a:r>
            <a:r>
              <a:rPr lang="en-US" u="sng" dirty="0"/>
              <a:t>initial</a:t>
            </a:r>
            <a:r>
              <a:rPr lang="en-US" dirty="0"/>
              <a:t> and </a:t>
            </a:r>
            <a:r>
              <a:rPr lang="en-US" u="sng" dirty="0"/>
              <a:t>final</a:t>
            </a:r>
            <a:r>
              <a:rPr lang="en-US" dirty="0"/>
              <a:t> acceleration as it takes off from earth? (Thrust = 6825 N)</a:t>
            </a:r>
          </a:p>
          <a:p>
            <a:endParaRPr lang="en-US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209800" y="5489575"/>
            <a:ext cx="6934200" cy="225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7) 9.82 kg,  8) 9.00 s,  9) 8.97 N, 9), 10) 708 m/s, 11) 22.0 and 75.5 m/s/s, 12) 11.5 m/s/s and 161 m/s/s, 13) 9.43 m/s/s and 58.5 m/s/s, 14)  8.71 m/s/s and 76.6 m/s/s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13)A 71.0 kg rocket (total mass of fuel and rocket), burns 51.0 kg of fuel at a rate of 2.10 kg/s with an exhaust velocity of 650. m/s.  What are its </a:t>
            </a:r>
            <a:r>
              <a:rPr lang="en-US" u="sng" dirty="0"/>
              <a:t>initial</a:t>
            </a:r>
            <a:r>
              <a:rPr lang="en-US" dirty="0"/>
              <a:t> and </a:t>
            </a:r>
            <a:r>
              <a:rPr lang="en-US" u="sng" dirty="0"/>
              <a:t>final</a:t>
            </a:r>
            <a:r>
              <a:rPr lang="en-US" dirty="0"/>
              <a:t> acceleration as it takes off from earth? (Thrust = 1365 N)</a:t>
            </a:r>
          </a:p>
          <a:p>
            <a:endParaRPr lang="en-US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209800" y="5489575"/>
            <a:ext cx="6934200" cy="225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7) 9.82 kg,  8) 9.00 s,  9) 8.97 N, 9), 10) 708 m/s, 11) 22.0 and 75.5 m/s/s, 12) 11.5 m/s/s and 161 m/s/s, 13) 9.43 m/s/s and 58.5 m/s/s, 14)  8.71 m/s/s and 76.6 m/s/s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14) A 140. kg rocket (total mass of fuel and rocket), burns 110.0 kg of fuel at a rate of 3.20 kg/s with an exhaust velocity of 810. m/s.  What are its </a:t>
            </a:r>
            <a:r>
              <a:rPr lang="en-US" u="sng" dirty="0"/>
              <a:t>initial</a:t>
            </a:r>
            <a:r>
              <a:rPr lang="en-US" dirty="0"/>
              <a:t> and </a:t>
            </a:r>
            <a:r>
              <a:rPr lang="en-US" u="sng" dirty="0"/>
              <a:t>final</a:t>
            </a:r>
            <a:r>
              <a:rPr lang="en-US" dirty="0"/>
              <a:t> acceleration as it takes off from earth? (Thrust = 2592 N)</a:t>
            </a:r>
          </a:p>
          <a:p>
            <a:endParaRPr lang="en-US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209800" y="5489575"/>
            <a:ext cx="6934200" cy="225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7) 9.82 kg,  8) 9.00 s,  9) 8.97 N, 9), 10) 708 m/s, 11) 22.0 and 75.5 m/s/s, 12) 11.5 m/s/s and 161 m/s/s, 13) 9.43 m/s/s and 58.5 m/s/s, 14)  8.71 m/s/s and 76.6 m/s/s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2) A 295 kg spacecraft has rockets that exert a force of 0.050 N (ion propulsion)  For what time must you "burn" these engines to change the velocity of the spacecraft by 350. m/s?</a:t>
            </a:r>
          </a:p>
          <a:p>
            <a:endParaRPr lang="en-US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5638800" y="5445125"/>
            <a:ext cx="3505200" cy="2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1)  3.03 m/s,  2) 2,065,000 s,  3) 20.9 N,  4) 1220 N,  5) 0.00590 s,  6)  0.146 kg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3) A 540 kg stage set floating on air bearings undergoes a change in velocity of 1.2 m/s in 31 seconds.  </a:t>
            </a:r>
          </a:p>
          <a:p>
            <a:r>
              <a:rPr lang="en-US" dirty="0"/>
              <a:t>What force was exerted?</a:t>
            </a:r>
          </a:p>
          <a:p>
            <a:endParaRPr lang="en-US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5638800" y="5445125"/>
            <a:ext cx="3505200" cy="2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1)  3.03 m/s,  2) 2,065,000 s,  3) 20.9 N,  4) 1220 N,  5) 0.00590 s,  6)  0.146 kg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4) A 0.145 Kg baseball going 40.0 m/s, strikes a bat, and heads straight back to the outfield at 61.0 m/s.  </a:t>
            </a:r>
            <a:r>
              <a:rPr lang="en-US"/>
              <a:t>If </a:t>
            </a:r>
            <a:r>
              <a:rPr lang="en-US" dirty="0"/>
              <a:t>the collision lasted for 0.0120 seconds, what force did the bat exert on the baseball?</a:t>
            </a:r>
          </a:p>
          <a:p>
            <a:endParaRPr lang="en-US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5638800" y="5445125"/>
            <a:ext cx="3505200" cy="2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1)  3.03 m/s,  2) 2,065,000 s,  3) 20.9 N,  4) 1220 N,  5) 0.00590 s,  6)  0.146 kg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5) A 0.141 Kg baseball going 32.0 m/s, strikes a bat, and heads straight back to the outfield at 50.0 m/s.  If </a:t>
            </a:r>
          </a:p>
          <a:p>
            <a:r>
              <a:rPr lang="en-US" dirty="0"/>
              <a:t>the bat exerted a force of 1960 N, for what time was it in contact with the bat?</a:t>
            </a:r>
          </a:p>
          <a:p>
            <a:endParaRPr lang="en-US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5638800" y="5445125"/>
            <a:ext cx="3505200" cy="2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1)  3.03 m/s,  2) 2,065,000 s,  3) 20.9 N,  4) 1220 N,  5) 0.00590 s,  6)  0.146 kg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6) A ball going 35.0 m/s, strikes a bat, and heads straight back to the outfield at 42.0 m/s.  If the bat exerted</a:t>
            </a:r>
          </a:p>
          <a:p>
            <a:r>
              <a:rPr lang="en-US" dirty="0"/>
              <a:t> a force of 1780 N for 0.00630 seconds, what is the mass of the ball?</a:t>
            </a:r>
          </a:p>
          <a:p>
            <a:endParaRPr lang="en-US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5638800" y="5445125"/>
            <a:ext cx="3505200" cy="2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1)  3.03 m/s,  2) 2,065,000 s,  3) 20.9 N,  4) 1220 N,  5) 0.00590 s,  6)  0.146 kg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7) A rocket engine produces 410. N of thrust for 17.0 s with an exhaust velocity of 710. m/s.  What mass of fuel does it burn in this time?</a:t>
            </a:r>
          </a:p>
          <a:p>
            <a:endParaRPr lang="en-US" dirty="0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209800" y="5489575"/>
            <a:ext cx="6934200" cy="225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7) 9.82 kg,  8) 9.00 s,  9) 8.97 N, 9), 10) 708 m/s, 11) 22.0 and 75.5 m/s/s, 12) 11.5 m/s/s and 161 m/s/s, 13) 9.43 m/s/s and 58.5 m/s/s, 14)  8.71 m/s/s and 76.6 m/s/s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8) A rocket engine burns 1.20 kg of fuel generating 72.0 N of thrust with an exhaust velocity of 540. m/s.  What time does the engine burn?</a:t>
            </a:r>
          </a:p>
          <a:p>
            <a:endParaRPr lang="en-US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209800" y="5489575"/>
            <a:ext cx="6934200" cy="225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7) 9.82 kg,  8) 9.00 s,  9) 8.97 N, 9), 10) 708 m/s, 11) 22.0 and 75.5 m/s/s, 12) 11.5 m/s/s and 161 m/s/s, 13) 9.43 m/s/s and 58.5 m/s/s, 14)  8.71 m/s/s and 76.6 m/s/s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9) A rocket engine burns fuel at a rate of 13.0 </a:t>
            </a:r>
            <a:r>
              <a:rPr lang="en-US" b="1" u="sng" dirty="0"/>
              <a:t>grams</a:t>
            </a:r>
            <a:r>
              <a:rPr lang="en-US" dirty="0"/>
              <a:t> per second, and has an exhaust velocity of 690. m/s.  What thrust does it develop? (1000 grams = 1 kg)</a:t>
            </a:r>
          </a:p>
          <a:p>
            <a:endParaRPr lang="en-US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209800" y="5489575"/>
            <a:ext cx="6934200" cy="225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7) 9.82 kg,  8) 9.00 s,  9) 8.97 N, 9), 10) 708 m/s, 11) 22.0 and 75.5 m/s/s, 12) 11.5 m/s/s and 161 m/s/s, 13) 9.43 m/s/s and 58.5 m/s/s, 14)  8.71 m/s/s and 76.6 m/s/s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2423</TotalTime>
  <Words>1463</Words>
  <Application>Microsoft Macintosh PowerPoint</Application>
  <PresentationFormat>On-screen Show (16:10)</PresentationFormat>
  <Paragraphs>31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ＭＳ Ｐゴシック</vt:lpstr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Tualatin High School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Microsoft Office User</cp:lastModifiedBy>
  <cp:revision>208</cp:revision>
  <dcterms:created xsi:type="dcterms:W3CDTF">2015-03-04T16:15:08Z</dcterms:created>
  <dcterms:modified xsi:type="dcterms:W3CDTF">2020-05-07T14:58:56Z</dcterms:modified>
</cp:coreProperties>
</file>