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5" r:id="rId2"/>
    <p:sldId id="416" r:id="rId3"/>
    <p:sldId id="417" r:id="rId4"/>
    <p:sldId id="418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26" r:id="rId13"/>
    <p:sldId id="427" r:id="rId14"/>
    <p:sldId id="428" r:id="rId15"/>
    <p:sldId id="429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1. a. A bullet going 560. m/s imbeds in a stationary block of wood.  The 272 g bullet and block combo are going 26.0 m/s after the collision.  What was the </a:t>
            </a:r>
            <a:r>
              <a:rPr lang="en-US" b="1" dirty="0"/>
              <a:t>mass </a:t>
            </a:r>
            <a:r>
              <a:rPr lang="en-US" dirty="0"/>
              <a:t>of the bullet? (12.6 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e. 71.0 kg Big J </a:t>
            </a:r>
            <a:r>
              <a:rPr lang="en-US" dirty="0" err="1"/>
              <a:t>Sandvik</a:t>
            </a:r>
            <a:r>
              <a:rPr lang="en-US" dirty="0"/>
              <a:t> is standing on a 28.0 kg golf cart, and is holding a 3.60 kg golf club.  Everything is moving to the right at 1.10 m/s.  After he throws the golf club, he and the cart are moving 2.50 m/s to the right.  What </a:t>
            </a:r>
            <a:r>
              <a:rPr lang="en-US" b="1" dirty="0"/>
              <a:t>speed and in what direction</a:t>
            </a:r>
            <a:r>
              <a:rPr lang="en-US" dirty="0"/>
              <a:t> did Big J </a:t>
            </a:r>
            <a:r>
              <a:rPr lang="en-US" dirty="0" err="1"/>
              <a:t>Sandvik</a:t>
            </a:r>
            <a:r>
              <a:rPr lang="en-US" dirty="0"/>
              <a:t> throw the golf club? (37.4 m/s left)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 3. a. A 6.20 g bullet going 860. m/s imbeds in a stationary 340. g block of wood.  What is the </a:t>
            </a:r>
            <a:r>
              <a:rPr lang="en-US" b="1" dirty="0"/>
              <a:t>velocity</a:t>
            </a:r>
            <a:r>
              <a:rPr lang="en-US" dirty="0"/>
              <a:t> of the block of wood just after the collision? (15.4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b. A person at rest fires a 1.30 g rifle bullet to the right at 1120. m/s.  The person recoils at 0.0240 m/s to the left after this.  What must be the </a:t>
            </a:r>
            <a:r>
              <a:rPr lang="en-US" b="1" dirty="0"/>
              <a:t>mass </a:t>
            </a:r>
            <a:r>
              <a:rPr lang="en-US" dirty="0"/>
              <a:t>of the person? (60.7 kg)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c. A 3520 kg car (going an unknown velocity) strikes a 1020 kg car traveling in the same direction at 15.0 m/s from behind.  The two cars stick together and have a velocity of 21.0 m/s.  What </a:t>
            </a:r>
            <a:r>
              <a:rPr lang="en-US" b="1" dirty="0"/>
              <a:t>velocity</a:t>
            </a:r>
            <a:r>
              <a:rPr lang="en-US" dirty="0"/>
              <a:t> was the first car going before the collision? (22.7 m/s)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d. Bumper car A (310. Kg) with velocity 4.60 m/s East collides with the rear of car B (540. Kg) which has a velocity of 2.50 m/s East.  After the collision, car A has a velocity of 1.20 m/s to the West.  What is the velocity of car B after the collision? (Speed and direction) (5.83 m/s east)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e. 95.0 kg Thor is standing on a 43.0 kg cart, and is holding a 5.20 kg hammer.  Everything is moving to the right at 2.40 m/s.  What is the </a:t>
            </a:r>
            <a:r>
              <a:rPr lang="en-US" b="1" dirty="0"/>
              <a:t>velocity</a:t>
            </a:r>
            <a:r>
              <a:rPr lang="en-US" dirty="0"/>
              <a:t> of Thor and cart if he throws the hammer 32.0 m/s to the left? (Speed and direction) (3.70 m/s right)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b. Big J </a:t>
            </a:r>
            <a:r>
              <a:rPr lang="en-US" dirty="0" err="1"/>
              <a:t>Sandvik</a:t>
            </a:r>
            <a:r>
              <a:rPr lang="en-US" dirty="0"/>
              <a:t> (at rest) fires a 2.80 g rifle bullet to the left at 530. m/s.  He recoils at 0.0220 m/s to the right after this.  What must be the </a:t>
            </a:r>
            <a:r>
              <a:rPr lang="en-US" b="1" dirty="0"/>
              <a:t>mass </a:t>
            </a:r>
            <a:r>
              <a:rPr lang="en-US" dirty="0"/>
              <a:t>of Big J </a:t>
            </a:r>
            <a:r>
              <a:rPr lang="en-US" dirty="0" err="1"/>
              <a:t>Sandvik</a:t>
            </a:r>
            <a:r>
              <a:rPr lang="en-US" dirty="0"/>
              <a:t>? (67.5 kg)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c. A 2960 kg Mazda Protégé going 34.0 m/s strikes a 1410 kg Ford Escort traveling in the same direction at 18.0 m/s from behind.  The two cars stick together.  What is the </a:t>
            </a:r>
            <a:r>
              <a:rPr lang="en-US" b="1" dirty="0"/>
              <a:t>velocity</a:t>
            </a:r>
            <a:r>
              <a:rPr lang="en-US" dirty="0"/>
              <a:t> of the cars as they are stuck together? (28.8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d. Two football players strike each other head on.  Player 1 has a mass of 110. kg and is running 3.20 m/s to the East, and player 2 has a mass of 85.0 kg is running 8.30 m/s to the West.  What is their post-collision </a:t>
            </a:r>
            <a:r>
              <a:rPr lang="en-US" b="1" dirty="0"/>
              <a:t>velocity</a:t>
            </a:r>
            <a:r>
              <a:rPr lang="en-US" dirty="0"/>
              <a:t> if they stick together? (Speed and direction) (1.81 m/s west)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e. 85.0 kg Big J </a:t>
            </a:r>
            <a:r>
              <a:rPr lang="en-US" dirty="0" err="1"/>
              <a:t>Sandvik</a:t>
            </a:r>
            <a:r>
              <a:rPr lang="en-US" dirty="0"/>
              <a:t> is standing on a 35.0 kg golf cart, and is holding a 8.20 kg golf club.  Everything is moving to the right at some speed.  After he throws the club, he is moving on the cart 3.00 m/s to the right and the golf club is moving to the right at 41.0 m/s.  What </a:t>
            </a:r>
            <a:r>
              <a:rPr lang="en-US" b="1" dirty="0"/>
              <a:t>speed and in what direction</a:t>
            </a:r>
            <a:r>
              <a:rPr lang="en-US" dirty="0"/>
              <a:t> was he, his cart and his club going to begin with? (5.43 m/s right)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 a. A 3.5 g bullet going 960. m/s imbeds in a stationary block of wood.  The bullet and block combo are going 17.0 m/s after the collision.  What was the </a:t>
            </a:r>
            <a:r>
              <a:rPr lang="en-US" b="1" dirty="0"/>
              <a:t>mass </a:t>
            </a:r>
            <a:r>
              <a:rPr lang="en-US" dirty="0"/>
              <a:t>of the bullet and block combo? (0.198 kg)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b. Big J </a:t>
            </a:r>
            <a:r>
              <a:rPr lang="en-US" dirty="0" err="1"/>
              <a:t>Sandvik</a:t>
            </a:r>
            <a:r>
              <a:rPr lang="en-US" dirty="0"/>
              <a:t> fires a rifle bullet to the right at 870. m/s.  He has a mass of 72.0 kg.  If he is </a:t>
            </a:r>
            <a:r>
              <a:rPr lang="en-US"/>
              <a:t>initially at </a:t>
            </a:r>
            <a:r>
              <a:rPr lang="en-US" dirty="0"/>
              <a:t>rest on a frictionless surface, and has a recoil velocity of 0.0450 m/s to the left, what is the </a:t>
            </a:r>
            <a:r>
              <a:rPr lang="en-US" b="1" dirty="0"/>
              <a:t>mass</a:t>
            </a:r>
            <a:r>
              <a:rPr lang="en-US" dirty="0"/>
              <a:t> of the bullet? (0.00372 kg)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c. A 12.0 kg cat moving an unknown velocity to the right strikes a 13.0 kg cat traveling to the right at 15.0 m/s.  The two cats stick together and have a velocity of 18.0 m/s to the right.  What </a:t>
            </a:r>
            <a:r>
              <a:rPr lang="en-US" b="1" dirty="0"/>
              <a:t>velocity</a:t>
            </a:r>
            <a:r>
              <a:rPr lang="en-US" dirty="0"/>
              <a:t> was the first cat going before the collision? (21.3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 d. Bumper car A (470. Kg) with velocity 3.80 m/s East collides with the front of car B (420. Kg) which has a velocity of 5.20 m/s West.  After the collision, car A has a velocity of 1.30 m/s to the West.  What is the velocity of car B after the collision? (Speed and direction) (0.507 m/s east)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969</Words>
  <Application>Microsoft Macintosh PowerPoint</Application>
  <PresentationFormat>On-screen Show (16:10)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214</cp:revision>
  <dcterms:created xsi:type="dcterms:W3CDTF">2015-03-04T16:15:08Z</dcterms:created>
  <dcterms:modified xsi:type="dcterms:W3CDTF">2020-05-18T19:26:41Z</dcterms:modified>
</cp:coreProperties>
</file>